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2" r:id="rId1"/>
  </p:sldMasterIdLst>
  <p:notesMasterIdLst>
    <p:notesMasterId r:id="rId17"/>
  </p:notesMasterIdLst>
  <p:sldIdLst>
    <p:sldId id="256" r:id="rId2"/>
    <p:sldId id="258" r:id="rId3"/>
    <p:sldId id="259" r:id="rId4"/>
    <p:sldId id="260" r:id="rId5"/>
    <p:sldId id="275" r:id="rId6"/>
    <p:sldId id="274" r:id="rId7"/>
    <p:sldId id="262" r:id="rId8"/>
    <p:sldId id="263" r:id="rId9"/>
    <p:sldId id="265" r:id="rId10"/>
    <p:sldId id="271" r:id="rId11"/>
    <p:sldId id="272" r:id="rId12"/>
    <p:sldId id="273" r:id="rId13"/>
    <p:sldId id="266" r:id="rId14"/>
    <p:sldId id="257" r:id="rId15"/>
    <p:sldId id="267"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9"/>
    <p:restoredTop sz="79952"/>
  </p:normalViewPr>
  <p:slideViewPr>
    <p:cSldViewPr snapToGrid="0">
      <p:cViewPr varScale="1">
        <p:scale>
          <a:sx n="143" d="100"/>
          <a:sy n="143" d="100"/>
        </p:scale>
        <p:origin x="312" y="108"/>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nyi Gao" userId="cf3192c3-22b2-471b-9587-943ccc0c0fb1" providerId="ADAL" clId="{3B5DA8D8-A325-5C47-AA1C-7D6EA197A054}"/>
    <pc:docChg chg="undo custSel addSld delSld modSld modMainMaster">
      <pc:chgData name="Junyi Gao" userId="cf3192c3-22b2-471b-9587-943ccc0c0fb1" providerId="ADAL" clId="{3B5DA8D8-A325-5C47-AA1C-7D6EA197A054}" dt="2024-08-25T23:27:50.018" v="4003" actId="20577"/>
      <pc:docMkLst>
        <pc:docMk/>
      </pc:docMkLst>
      <pc:sldChg chg="addSp delSp modSp mod modNotesTx">
        <pc:chgData name="Junyi Gao" userId="cf3192c3-22b2-471b-9587-943ccc0c0fb1" providerId="ADAL" clId="{3B5DA8D8-A325-5C47-AA1C-7D6EA197A054}" dt="2024-08-25T23:25:05.275" v="3651" actId="20577"/>
        <pc:sldMkLst>
          <pc:docMk/>
          <pc:sldMk cId="0" sldId="256"/>
        </pc:sldMkLst>
        <pc:spChg chg="add del mod">
          <ac:chgData name="Junyi Gao" userId="cf3192c3-22b2-471b-9587-943ccc0c0fb1" providerId="ADAL" clId="{3B5DA8D8-A325-5C47-AA1C-7D6EA197A054}" dt="2024-08-22T16:25:53.538" v="1" actId="478"/>
          <ac:spMkLst>
            <pc:docMk/>
            <pc:sldMk cId="0" sldId="256"/>
            <ac:spMk id="3" creationId="{04D4859B-8AC0-7588-B07F-443F90BD0141}"/>
          </ac:spMkLst>
        </pc:spChg>
        <pc:spChg chg="mod">
          <ac:chgData name="Junyi Gao" userId="cf3192c3-22b2-471b-9587-943ccc0c0fb1" providerId="ADAL" clId="{3B5DA8D8-A325-5C47-AA1C-7D6EA197A054}" dt="2024-08-22T16:25:57.552" v="2" actId="1076"/>
          <ac:spMkLst>
            <pc:docMk/>
            <pc:sldMk cId="0" sldId="256"/>
            <ac:spMk id="35" creationId="{00000000-0000-0000-0000-000000000000}"/>
          </ac:spMkLst>
        </pc:spChg>
        <pc:spChg chg="del">
          <ac:chgData name="Junyi Gao" userId="cf3192c3-22b2-471b-9587-943ccc0c0fb1" providerId="ADAL" clId="{3B5DA8D8-A325-5C47-AA1C-7D6EA197A054}" dt="2024-08-22T16:25:51.800" v="0" actId="478"/>
          <ac:spMkLst>
            <pc:docMk/>
            <pc:sldMk cId="0" sldId="256"/>
            <ac:spMk id="36" creationId="{00000000-0000-0000-0000-000000000000}"/>
          </ac:spMkLst>
        </pc:spChg>
        <pc:spChg chg="mod">
          <ac:chgData name="Junyi Gao" userId="cf3192c3-22b2-471b-9587-943ccc0c0fb1" providerId="ADAL" clId="{3B5DA8D8-A325-5C47-AA1C-7D6EA197A054}" dt="2024-08-25T23:24:06.998" v="3578" actId="20577"/>
          <ac:spMkLst>
            <pc:docMk/>
            <pc:sldMk cId="0" sldId="256"/>
            <ac:spMk id="37" creationId="{00000000-0000-0000-0000-000000000000}"/>
          </ac:spMkLst>
        </pc:spChg>
        <pc:picChg chg="mod">
          <ac:chgData name="Junyi Gao" userId="cf3192c3-22b2-471b-9587-943ccc0c0fb1" providerId="ADAL" clId="{3B5DA8D8-A325-5C47-AA1C-7D6EA197A054}" dt="2024-08-25T23:24:10.805" v="3579" actId="1076"/>
          <ac:picMkLst>
            <pc:docMk/>
            <pc:sldMk cId="0" sldId="256"/>
            <ac:picMk id="40" creationId="{00000000-0000-0000-0000-000000000000}"/>
          </ac:picMkLst>
        </pc:picChg>
      </pc:sldChg>
      <pc:sldChg chg="addSp modSp del mod modNotesTx">
        <pc:chgData name="Junyi Gao" userId="cf3192c3-22b2-471b-9587-943ccc0c0fb1" providerId="ADAL" clId="{3B5DA8D8-A325-5C47-AA1C-7D6EA197A054}" dt="2024-08-25T23:22:27.200" v="3437" actId="2696"/>
        <pc:sldMkLst>
          <pc:docMk/>
          <pc:sldMk cId="1909209973" sldId="257"/>
        </pc:sldMkLst>
        <pc:spChg chg="add mod">
          <ac:chgData name="Junyi Gao" userId="cf3192c3-22b2-471b-9587-943ccc0c0fb1" providerId="ADAL" clId="{3B5DA8D8-A325-5C47-AA1C-7D6EA197A054}" dt="2024-08-22T16:35:24.117" v="372" actId="20577"/>
          <ac:spMkLst>
            <pc:docMk/>
            <pc:sldMk cId="1909209973" sldId="257"/>
            <ac:spMk id="2" creationId="{30E264E7-C93A-FA9C-43CA-51B62399EB29}"/>
          </ac:spMkLst>
        </pc:spChg>
        <pc:spChg chg="add mod">
          <ac:chgData name="Junyi Gao" userId="cf3192c3-22b2-471b-9587-943ccc0c0fb1" providerId="ADAL" clId="{3B5DA8D8-A325-5C47-AA1C-7D6EA197A054}" dt="2024-08-22T16:36:02.360" v="498" actId="20577"/>
          <ac:spMkLst>
            <pc:docMk/>
            <pc:sldMk cId="1909209973" sldId="257"/>
            <ac:spMk id="3" creationId="{255C56E0-9ED7-4B5C-CA1E-777DF11D94D3}"/>
          </ac:spMkLst>
        </pc:spChg>
        <pc:spChg chg="mod">
          <ac:chgData name="Junyi Gao" userId="cf3192c3-22b2-471b-9587-943ccc0c0fb1" providerId="ADAL" clId="{3B5DA8D8-A325-5C47-AA1C-7D6EA197A054}" dt="2024-08-22T16:32:24.700" v="203" actId="20577"/>
          <ac:spMkLst>
            <pc:docMk/>
            <pc:sldMk cId="1909209973" sldId="257"/>
            <ac:spMk id="45" creationId="{00000000-0000-0000-0000-000000000000}"/>
          </ac:spMkLst>
        </pc:spChg>
        <pc:spChg chg="mod">
          <ac:chgData name="Junyi Gao" userId="cf3192c3-22b2-471b-9587-943ccc0c0fb1" providerId="ADAL" clId="{3B5DA8D8-A325-5C47-AA1C-7D6EA197A054}" dt="2024-08-22T16:27:33.078" v="93" actId="20577"/>
          <ac:spMkLst>
            <pc:docMk/>
            <pc:sldMk cId="1909209973" sldId="257"/>
            <ac:spMk id="50" creationId="{00000000-0000-0000-0000-000000000000}"/>
          </ac:spMkLst>
        </pc:spChg>
        <pc:spChg chg="mod">
          <ac:chgData name="Junyi Gao" userId="cf3192c3-22b2-471b-9587-943ccc0c0fb1" providerId="ADAL" clId="{3B5DA8D8-A325-5C47-AA1C-7D6EA197A054}" dt="2024-08-22T16:27:50.703" v="94" actId="20577"/>
          <ac:spMkLst>
            <pc:docMk/>
            <pc:sldMk cId="1909209973" sldId="257"/>
            <ac:spMk id="51" creationId="{00000000-0000-0000-0000-000000000000}"/>
          </ac:spMkLst>
        </pc:spChg>
        <pc:spChg chg="mod">
          <ac:chgData name="Junyi Gao" userId="cf3192c3-22b2-471b-9587-943ccc0c0fb1" providerId="ADAL" clId="{3B5DA8D8-A325-5C47-AA1C-7D6EA197A054}" dt="2024-08-22T16:34:26.115" v="286" actId="120"/>
          <ac:spMkLst>
            <pc:docMk/>
            <pc:sldMk cId="1909209973" sldId="257"/>
            <ac:spMk id="52" creationId="{00000000-0000-0000-0000-000000000000}"/>
          </ac:spMkLst>
        </pc:spChg>
      </pc:sldChg>
      <pc:sldChg chg="add">
        <pc:chgData name="Junyi Gao" userId="cf3192c3-22b2-471b-9587-943ccc0c0fb1" providerId="ADAL" clId="{3B5DA8D8-A325-5C47-AA1C-7D6EA197A054}" dt="2024-08-25T23:22:30.382" v="3438"/>
        <pc:sldMkLst>
          <pc:docMk/>
          <pc:sldMk cId="1909209973" sldId="257"/>
        </pc:sldMkLst>
      </pc:sldChg>
      <pc:sldChg chg="modSp mod modNotes">
        <pc:chgData name="Junyi Gao" userId="cf3192c3-22b2-471b-9587-943ccc0c0fb1" providerId="ADAL" clId="{3B5DA8D8-A325-5C47-AA1C-7D6EA197A054}" dt="2024-08-23T13:20:29.765" v="1154" actId="20577"/>
        <pc:sldMkLst>
          <pc:docMk/>
          <pc:sldMk cId="0" sldId="258"/>
        </pc:sldMkLst>
        <pc:spChg chg="mod">
          <ac:chgData name="Junyi Gao" userId="cf3192c3-22b2-471b-9587-943ccc0c0fb1" providerId="ADAL" clId="{3B5DA8D8-A325-5C47-AA1C-7D6EA197A054}" dt="2024-08-23T13:20:29.765" v="1154" actId="20577"/>
          <ac:spMkLst>
            <pc:docMk/>
            <pc:sldMk cId="0" sldId="258"/>
            <ac:spMk id="59" creationId="{00000000-0000-0000-0000-000000000000}"/>
          </ac:spMkLst>
        </pc:spChg>
      </pc:sldChg>
      <pc:sldChg chg="modSp mod modAnim modNotes modNotesTx">
        <pc:chgData name="Junyi Gao" userId="cf3192c3-22b2-471b-9587-943ccc0c0fb1" providerId="ADAL" clId="{3B5DA8D8-A325-5C47-AA1C-7D6EA197A054}" dt="2024-08-25T23:22:12.435" v="3436"/>
        <pc:sldMkLst>
          <pc:docMk/>
          <pc:sldMk cId="0" sldId="259"/>
        </pc:sldMkLst>
        <pc:spChg chg="mod">
          <ac:chgData name="Junyi Gao" userId="cf3192c3-22b2-471b-9587-943ccc0c0fb1" providerId="ADAL" clId="{3B5DA8D8-A325-5C47-AA1C-7D6EA197A054}" dt="2024-08-25T22:14:58.954" v="2238" actId="20577"/>
          <ac:spMkLst>
            <pc:docMk/>
            <pc:sldMk cId="0" sldId="259"/>
            <ac:spMk id="66" creationId="{00000000-0000-0000-0000-000000000000}"/>
          </ac:spMkLst>
        </pc:spChg>
        <pc:spChg chg="mod">
          <ac:chgData name="Junyi Gao" userId="cf3192c3-22b2-471b-9587-943ccc0c0fb1" providerId="ADAL" clId="{3B5DA8D8-A325-5C47-AA1C-7D6EA197A054}" dt="2024-08-25T22:15:34.711" v="2246" actId="20577"/>
          <ac:spMkLst>
            <pc:docMk/>
            <pc:sldMk cId="0" sldId="259"/>
            <ac:spMk id="72" creationId="{00000000-0000-0000-0000-000000000000}"/>
          </ac:spMkLst>
        </pc:spChg>
        <pc:spChg chg="mod">
          <ac:chgData name="Junyi Gao" userId="cf3192c3-22b2-471b-9587-943ccc0c0fb1" providerId="ADAL" clId="{3B5DA8D8-A325-5C47-AA1C-7D6EA197A054}" dt="2024-08-25T22:15:41.448" v="2249" actId="1076"/>
          <ac:spMkLst>
            <pc:docMk/>
            <pc:sldMk cId="0" sldId="259"/>
            <ac:spMk id="73" creationId="{00000000-0000-0000-0000-000000000000}"/>
          </ac:spMkLst>
        </pc:spChg>
        <pc:spChg chg="mod">
          <ac:chgData name="Junyi Gao" userId="cf3192c3-22b2-471b-9587-943ccc0c0fb1" providerId="ADAL" clId="{3B5DA8D8-A325-5C47-AA1C-7D6EA197A054}" dt="2024-08-25T22:15:30.437" v="2244" actId="1076"/>
          <ac:spMkLst>
            <pc:docMk/>
            <pc:sldMk cId="0" sldId="259"/>
            <ac:spMk id="74" creationId="{00000000-0000-0000-0000-000000000000}"/>
          </ac:spMkLst>
        </pc:spChg>
        <pc:spChg chg="mod">
          <ac:chgData name="Junyi Gao" userId="cf3192c3-22b2-471b-9587-943ccc0c0fb1" providerId="ADAL" clId="{3B5DA8D8-A325-5C47-AA1C-7D6EA197A054}" dt="2024-08-25T22:15:50.219" v="2253" actId="20577"/>
          <ac:spMkLst>
            <pc:docMk/>
            <pc:sldMk cId="0" sldId="259"/>
            <ac:spMk id="75" creationId="{00000000-0000-0000-0000-000000000000}"/>
          </ac:spMkLst>
        </pc:spChg>
        <pc:picChg chg="mod">
          <ac:chgData name="Junyi Gao" userId="cf3192c3-22b2-471b-9587-943ccc0c0fb1" providerId="ADAL" clId="{3B5DA8D8-A325-5C47-AA1C-7D6EA197A054}" dt="2024-08-25T22:15:32.349" v="2245" actId="1076"/>
          <ac:picMkLst>
            <pc:docMk/>
            <pc:sldMk cId="0" sldId="259"/>
            <ac:picMk id="69" creationId="{00000000-0000-0000-0000-000000000000}"/>
          </ac:picMkLst>
        </pc:picChg>
      </pc:sldChg>
      <pc:sldChg chg="modSp mod modAnim modNotes modNotesTx">
        <pc:chgData name="Junyi Gao" userId="cf3192c3-22b2-471b-9587-943ccc0c0fb1" providerId="ADAL" clId="{3B5DA8D8-A325-5C47-AA1C-7D6EA197A054}" dt="2024-08-25T23:25:36.085" v="3653" actId="20577"/>
        <pc:sldMkLst>
          <pc:docMk/>
          <pc:sldMk cId="0" sldId="260"/>
        </pc:sldMkLst>
        <pc:spChg chg="mod">
          <ac:chgData name="Junyi Gao" userId="cf3192c3-22b2-471b-9587-943ccc0c0fb1" providerId="ADAL" clId="{3B5DA8D8-A325-5C47-AA1C-7D6EA197A054}" dt="2024-08-25T22:01:17.611" v="2217" actId="21"/>
          <ac:spMkLst>
            <pc:docMk/>
            <pc:sldMk cId="0" sldId="260"/>
            <ac:spMk id="81" creationId="{00000000-0000-0000-0000-000000000000}"/>
          </ac:spMkLst>
        </pc:spChg>
      </pc:sldChg>
      <pc:sldChg chg="modSp mod modShow modNotes modNotesTx">
        <pc:chgData name="Junyi Gao" userId="cf3192c3-22b2-471b-9587-943ccc0c0fb1" providerId="ADAL" clId="{3B5DA8D8-A325-5C47-AA1C-7D6EA197A054}" dt="2024-08-25T22:22:18.045" v="3127" actId="729"/>
        <pc:sldMkLst>
          <pc:docMk/>
          <pc:sldMk cId="0" sldId="261"/>
        </pc:sldMkLst>
        <pc:spChg chg="mod">
          <ac:chgData name="Junyi Gao" userId="cf3192c3-22b2-471b-9587-943ccc0c0fb1" providerId="ADAL" clId="{3B5DA8D8-A325-5C47-AA1C-7D6EA197A054}" dt="2024-08-22T16:56:39.356" v="1022" actId="20577"/>
          <ac:spMkLst>
            <pc:docMk/>
            <pc:sldMk cId="0" sldId="261"/>
            <ac:spMk id="88" creationId="{00000000-0000-0000-0000-000000000000}"/>
          </ac:spMkLst>
        </pc:spChg>
      </pc:sldChg>
      <pc:sldChg chg="modSp mod modNotes modNotesTx">
        <pc:chgData name="Junyi Gao" userId="cf3192c3-22b2-471b-9587-943ccc0c0fb1" providerId="ADAL" clId="{3B5DA8D8-A325-5C47-AA1C-7D6EA197A054}" dt="2024-08-25T22:24:15.845" v="3332" actId="20577"/>
        <pc:sldMkLst>
          <pc:docMk/>
          <pc:sldMk cId="0" sldId="262"/>
        </pc:sldMkLst>
        <pc:spChg chg="mod">
          <ac:chgData name="Junyi Gao" userId="cf3192c3-22b2-471b-9587-943ccc0c0fb1" providerId="ADAL" clId="{3B5DA8D8-A325-5C47-AA1C-7D6EA197A054}" dt="2024-08-23T13:28:38.876" v="1630" actId="1035"/>
          <ac:spMkLst>
            <pc:docMk/>
            <pc:sldMk cId="0" sldId="262"/>
            <ac:spMk id="96" creationId="{00000000-0000-0000-0000-000000000000}"/>
          </ac:spMkLst>
        </pc:spChg>
        <pc:spChg chg="mod">
          <ac:chgData name="Junyi Gao" userId="cf3192c3-22b2-471b-9587-943ccc0c0fb1" providerId="ADAL" clId="{3B5DA8D8-A325-5C47-AA1C-7D6EA197A054}" dt="2024-08-23T13:31:46.972" v="1975" actId="20577"/>
          <ac:spMkLst>
            <pc:docMk/>
            <pc:sldMk cId="0" sldId="262"/>
            <ac:spMk id="97" creationId="{00000000-0000-0000-0000-000000000000}"/>
          </ac:spMkLst>
        </pc:spChg>
      </pc:sldChg>
      <pc:sldChg chg="modNotes modNotesTx">
        <pc:chgData name="Junyi Gao" userId="cf3192c3-22b2-471b-9587-943ccc0c0fb1" providerId="ADAL" clId="{3B5DA8D8-A325-5C47-AA1C-7D6EA197A054}" dt="2024-08-25T23:27:50.018" v="4003" actId="20577"/>
        <pc:sldMkLst>
          <pc:docMk/>
          <pc:sldMk cId="0" sldId="263"/>
        </pc:sldMkLst>
      </pc:sldChg>
      <pc:sldChg chg="addSp delSp modSp mod modAnim modNotes">
        <pc:chgData name="Junyi Gao" userId="cf3192c3-22b2-471b-9587-943ccc0c0fb1" providerId="ADAL" clId="{3B5DA8D8-A325-5C47-AA1C-7D6EA197A054}" dt="2024-08-25T21:44:06.578" v="2043" actId="1076"/>
        <pc:sldMkLst>
          <pc:docMk/>
          <pc:sldMk cId="0" sldId="264"/>
        </pc:sldMkLst>
        <pc:spChg chg="del">
          <ac:chgData name="Junyi Gao" userId="cf3192c3-22b2-471b-9587-943ccc0c0fb1" providerId="ADAL" clId="{3B5DA8D8-A325-5C47-AA1C-7D6EA197A054}" dt="2024-08-25T21:43:50.921" v="2039" actId="478"/>
          <ac:spMkLst>
            <pc:docMk/>
            <pc:sldMk cId="0" sldId="264"/>
            <ac:spMk id="119" creationId="{00000000-0000-0000-0000-000000000000}"/>
          </ac:spMkLst>
        </pc:spChg>
        <pc:spChg chg="del">
          <ac:chgData name="Junyi Gao" userId="cf3192c3-22b2-471b-9587-943ccc0c0fb1" providerId="ADAL" clId="{3B5DA8D8-A325-5C47-AA1C-7D6EA197A054}" dt="2024-08-25T21:43:53.956" v="2040" actId="478"/>
          <ac:spMkLst>
            <pc:docMk/>
            <pc:sldMk cId="0" sldId="264"/>
            <ac:spMk id="120" creationId="{00000000-0000-0000-0000-000000000000}"/>
          </ac:spMkLst>
        </pc:spChg>
        <pc:picChg chg="add mod">
          <ac:chgData name="Junyi Gao" userId="cf3192c3-22b2-471b-9587-943ccc0c0fb1" providerId="ADAL" clId="{3B5DA8D8-A325-5C47-AA1C-7D6EA197A054}" dt="2024-08-25T21:44:06.578" v="2043" actId="1076"/>
          <ac:picMkLst>
            <pc:docMk/>
            <pc:sldMk cId="0" sldId="264"/>
            <ac:picMk id="2" creationId="{20CAB2B4-8897-702D-3D87-C83073682A13}"/>
          </ac:picMkLst>
        </pc:picChg>
        <pc:picChg chg="del">
          <ac:chgData name="Junyi Gao" userId="cf3192c3-22b2-471b-9587-943ccc0c0fb1" providerId="ADAL" clId="{3B5DA8D8-A325-5C47-AA1C-7D6EA197A054}" dt="2024-08-25T21:43:46.355" v="2038" actId="478"/>
          <ac:picMkLst>
            <pc:docMk/>
            <pc:sldMk cId="0" sldId="264"/>
            <ac:picMk id="118" creationId="{00000000-0000-0000-0000-000000000000}"/>
          </ac:picMkLst>
        </pc:picChg>
      </pc:sldChg>
      <pc:sldChg chg="delSp modSp mod modNotes">
        <pc:chgData name="Junyi Gao" userId="cf3192c3-22b2-471b-9587-943ccc0c0fb1" providerId="ADAL" clId="{3B5DA8D8-A325-5C47-AA1C-7D6EA197A054}" dt="2024-08-25T21:45:19.416" v="2168" actId="20577"/>
        <pc:sldMkLst>
          <pc:docMk/>
          <pc:sldMk cId="0" sldId="265"/>
        </pc:sldMkLst>
        <pc:spChg chg="mod">
          <ac:chgData name="Junyi Gao" userId="cf3192c3-22b2-471b-9587-943ccc0c0fb1" providerId="ADAL" clId="{3B5DA8D8-A325-5C47-AA1C-7D6EA197A054}" dt="2024-08-25T21:45:19.416" v="2168" actId="20577"/>
          <ac:spMkLst>
            <pc:docMk/>
            <pc:sldMk cId="0" sldId="265"/>
            <ac:spMk id="128" creationId="{00000000-0000-0000-0000-000000000000}"/>
          </ac:spMkLst>
        </pc:spChg>
        <pc:spChg chg="del">
          <ac:chgData name="Junyi Gao" userId="cf3192c3-22b2-471b-9587-943ccc0c0fb1" providerId="ADAL" clId="{3B5DA8D8-A325-5C47-AA1C-7D6EA197A054}" dt="2024-08-22T16:59:30.517" v="1031" actId="478"/>
          <ac:spMkLst>
            <pc:docMk/>
            <pc:sldMk cId="0" sldId="265"/>
            <ac:spMk id="129" creationId="{00000000-0000-0000-0000-000000000000}"/>
          </ac:spMkLst>
        </pc:spChg>
        <pc:picChg chg="del mod modCrop">
          <ac:chgData name="Junyi Gao" userId="cf3192c3-22b2-471b-9587-943ccc0c0fb1" providerId="ADAL" clId="{3B5DA8D8-A325-5C47-AA1C-7D6EA197A054}" dt="2024-08-22T16:59:42.084" v="1033" actId="21"/>
          <ac:picMkLst>
            <pc:docMk/>
            <pc:sldMk cId="0" sldId="265"/>
            <ac:picMk id="127" creationId="{00000000-0000-0000-0000-000000000000}"/>
          </ac:picMkLst>
        </pc:picChg>
      </pc:sldChg>
      <pc:sldChg chg="modSp mod modNotes">
        <pc:chgData name="Junyi Gao" userId="cf3192c3-22b2-471b-9587-943ccc0c0fb1" providerId="ADAL" clId="{3B5DA8D8-A325-5C47-AA1C-7D6EA197A054}" dt="2024-08-25T23:09:27.414" v="3434" actId="20577"/>
        <pc:sldMkLst>
          <pc:docMk/>
          <pc:sldMk cId="0" sldId="266"/>
        </pc:sldMkLst>
        <pc:spChg chg="mod">
          <ac:chgData name="Junyi Gao" userId="cf3192c3-22b2-471b-9587-943ccc0c0fb1" providerId="ADAL" clId="{3B5DA8D8-A325-5C47-AA1C-7D6EA197A054}" dt="2024-08-25T23:09:27.414" v="3434" actId="20577"/>
          <ac:spMkLst>
            <pc:docMk/>
            <pc:sldMk cId="0" sldId="266"/>
            <ac:spMk id="135" creationId="{00000000-0000-0000-0000-000000000000}"/>
          </ac:spMkLst>
        </pc:spChg>
        <pc:spChg chg="mod">
          <ac:chgData name="Junyi Gao" userId="cf3192c3-22b2-471b-9587-943ccc0c0fb1" providerId="ADAL" clId="{3B5DA8D8-A325-5C47-AA1C-7D6EA197A054}" dt="2024-08-22T17:02:47.434" v="1133" actId="2710"/>
          <ac:spMkLst>
            <pc:docMk/>
            <pc:sldMk cId="0" sldId="266"/>
            <ac:spMk id="136" creationId="{00000000-0000-0000-0000-000000000000}"/>
          </ac:spMkLst>
        </pc:spChg>
      </pc:sldChg>
      <pc:sldChg chg="modSp mod">
        <pc:chgData name="Junyi Gao" userId="cf3192c3-22b2-471b-9587-943ccc0c0fb1" providerId="ADAL" clId="{3B5DA8D8-A325-5C47-AA1C-7D6EA197A054}" dt="2024-08-22T17:03:01.344" v="1135" actId="1076"/>
        <pc:sldMkLst>
          <pc:docMk/>
          <pc:sldMk cId="0" sldId="267"/>
        </pc:sldMkLst>
        <pc:picChg chg="mod">
          <ac:chgData name="Junyi Gao" userId="cf3192c3-22b2-471b-9587-943ccc0c0fb1" providerId="ADAL" clId="{3B5DA8D8-A325-5C47-AA1C-7D6EA197A054}" dt="2024-08-22T17:03:01.344" v="1135" actId="1076"/>
          <ac:picMkLst>
            <pc:docMk/>
            <pc:sldMk cId="0" sldId="267"/>
            <ac:picMk id="147" creationId="{00000000-0000-0000-0000-000000000000}"/>
          </ac:picMkLst>
        </pc:picChg>
      </pc:sldChg>
      <pc:sldChg chg="modSp add del mod">
        <pc:chgData name="Junyi Gao" userId="cf3192c3-22b2-471b-9587-943ccc0c0fb1" providerId="ADAL" clId="{3B5DA8D8-A325-5C47-AA1C-7D6EA197A054}" dt="2024-08-22T17:01:48.845" v="1067" actId="2696"/>
        <pc:sldMkLst>
          <pc:docMk/>
          <pc:sldMk cId="2821750533" sldId="268"/>
        </pc:sldMkLst>
        <pc:picChg chg="mod">
          <ac:chgData name="Junyi Gao" userId="cf3192c3-22b2-471b-9587-943ccc0c0fb1" providerId="ADAL" clId="{3B5DA8D8-A325-5C47-AA1C-7D6EA197A054}" dt="2024-08-22T17:00:28.662" v="1043" actId="1076"/>
          <ac:picMkLst>
            <pc:docMk/>
            <pc:sldMk cId="2821750533" sldId="268"/>
            <ac:picMk id="127" creationId="{00000000-0000-0000-0000-000000000000}"/>
          </ac:picMkLst>
        </pc:picChg>
      </pc:sldChg>
      <pc:sldChg chg="add del">
        <pc:chgData name="Junyi Gao" userId="cf3192c3-22b2-471b-9587-943ccc0c0fb1" providerId="ADAL" clId="{3B5DA8D8-A325-5C47-AA1C-7D6EA197A054}" dt="2024-08-22T17:01:48.859" v="1068" actId="2696"/>
        <pc:sldMkLst>
          <pc:docMk/>
          <pc:sldMk cId="1127102141" sldId="269"/>
        </pc:sldMkLst>
      </pc:sldChg>
      <pc:sldChg chg="add del">
        <pc:chgData name="Junyi Gao" userId="cf3192c3-22b2-471b-9587-943ccc0c0fb1" providerId="ADAL" clId="{3B5DA8D8-A325-5C47-AA1C-7D6EA197A054}" dt="2024-08-22T17:01:48.872" v="1069" actId="2696"/>
        <pc:sldMkLst>
          <pc:docMk/>
          <pc:sldMk cId="1647448064" sldId="270"/>
        </pc:sldMkLst>
      </pc:sldChg>
      <pc:sldChg chg="addSp delSp modSp new mod">
        <pc:chgData name="Junyi Gao" userId="cf3192c3-22b2-471b-9587-943ccc0c0fb1" providerId="ADAL" clId="{3B5DA8D8-A325-5C47-AA1C-7D6EA197A054}" dt="2024-08-23T13:34:17.824" v="2037" actId="14100"/>
        <pc:sldMkLst>
          <pc:docMk/>
          <pc:sldMk cId="155667485" sldId="271"/>
        </pc:sldMkLst>
        <pc:spChg chg="del">
          <ac:chgData name="Junyi Gao" userId="cf3192c3-22b2-471b-9587-943ccc0c0fb1" providerId="ADAL" clId="{3B5DA8D8-A325-5C47-AA1C-7D6EA197A054}" dt="2024-08-22T17:03:17.592" v="1136" actId="478"/>
          <ac:spMkLst>
            <pc:docMk/>
            <pc:sldMk cId="155667485" sldId="271"/>
            <ac:spMk id="2" creationId="{E831B92D-732D-70CA-EC7F-6F7B221CA2C6}"/>
          </ac:spMkLst>
        </pc:spChg>
        <pc:spChg chg="del">
          <ac:chgData name="Junyi Gao" userId="cf3192c3-22b2-471b-9587-943ccc0c0fb1" providerId="ADAL" clId="{3B5DA8D8-A325-5C47-AA1C-7D6EA197A054}" dt="2024-08-22T16:59:59.156" v="1041" actId="478"/>
          <ac:spMkLst>
            <pc:docMk/>
            <pc:sldMk cId="155667485" sldId="271"/>
            <ac:spMk id="3" creationId="{908D9A25-CA26-0CD5-E99D-B3BCFBFD210E}"/>
          </ac:spMkLst>
        </pc:spChg>
        <pc:picChg chg="add mod">
          <ac:chgData name="Junyi Gao" userId="cf3192c3-22b2-471b-9587-943ccc0c0fb1" providerId="ADAL" clId="{3B5DA8D8-A325-5C47-AA1C-7D6EA197A054}" dt="2024-08-23T13:34:17.824" v="2037" actId="14100"/>
          <ac:picMkLst>
            <pc:docMk/>
            <pc:sldMk cId="155667485" sldId="271"/>
            <ac:picMk id="5" creationId="{2BFB624A-C25C-3F0A-8C07-3FB942117B6F}"/>
          </ac:picMkLst>
        </pc:picChg>
      </pc:sldChg>
      <pc:sldChg chg="addSp delSp modSp add mod">
        <pc:chgData name="Junyi Gao" userId="cf3192c3-22b2-471b-9587-943ccc0c0fb1" providerId="ADAL" clId="{3B5DA8D8-A325-5C47-AA1C-7D6EA197A054}" dt="2024-08-22T17:01:11.519" v="1056" actId="1076"/>
        <pc:sldMkLst>
          <pc:docMk/>
          <pc:sldMk cId="635267425" sldId="272"/>
        </pc:sldMkLst>
        <pc:spChg chg="del">
          <ac:chgData name="Junyi Gao" userId="cf3192c3-22b2-471b-9587-943ccc0c0fb1" providerId="ADAL" clId="{3B5DA8D8-A325-5C47-AA1C-7D6EA197A054}" dt="2024-08-22T17:01:07.564" v="1055" actId="478"/>
          <ac:spMkLst>
            <pc:docMk/>
            <pc:sldMk cId="635267425" sldId="272"/>
            <ac:spMk id="2" creationId="{E831B92D-732D-70CA-EC7F-6F7B221CA2C6}"/>
          </ac:spMkLst>
        </pc:spChg>
        <pc:picChg chg="add mod modCrop">
          <ac:chgData name="Junyi Gao" userId="cf3192c3-22b2-471b-9587-943ccc0c0fb1" providerId="ADAL" clId="{3B5DA8D8-A325-5C47-AA1C-7D6EA197A054}" dt="2024-08-22T17:01:11.519" v="1056" actId="1076"/>
          <ac:picMkLst>
            <pc:docMk/>
            <pc:sldMk cId="635267425" sldId="272"/>
            <ac:picMk id="3" creationId="{1A2F8E78-1A16-0FED-3CB1-CB809B4D79DC}"/>
          </ac:picMkLst>
        </pc:picChg>
        <pc:picChg chg="del">
          <ac:chgData name="Junyi Gao" userId="cf3192c3-22b2-471b-9587-943ccc0c0fb1" providerId="ADAL" clId="{3B5DA8D8-A325-5C47-AA1C-7D6EA197A054}" dt="2024-08-22T17:00:31.416" v="1044" actId="478"/>
          <ac:picMkLst>
            <pc:docMk/>
            <pc:sldMk cId="635267425" sldId="272"/>
            <ac:picMk id="5" creationId="{2BFB624A-C25C-3F0A-8C07-3FB942117B6F}"/>
          </ac:picMkLst>
        </pc:picChg>
      </pc:sldChg>
      <pc:sldChg chg="addSp delSp modSp add mod">
        <pc:chgData name="Junyi Gao" userId="cf3192c3-22b2-471b-9587-943ccc0c0fb1" providerId="ADAL" clId="{3B5DA8D8-A325-5C47-AA1C-7D6EA197A054}" dt="2024-08-22T17:01:41.566" v="1066" actId="1076"/>
        <pc:sldMkLst>
          <pc:docMk/>
          <pc:sldMk cId="1562528966" sldId="273"/>
        </pc:sldMkLst>
        <pc:picChg chg="add mod modCrop">
          <ac:chgData name="Junyi Gao" userId="cf3192c3-22b2-471b-9587-943ccc0c0fb1" providerId="ADAL" clId="{3B5DA8D8-A325-5C47-AA1C-7D6EA197A054}" dt="2024-08-22T17:01:41.566" v="1066" actId="1076"/>
          <ac:picMkLst>
            <pc:docMk/>
            <pc:sldMk cId="1562528966" sldId="273"/>
            <ac:picMk id="2" creationId="{367CFCFD-55CF-6AA8-B4E8-C9FB5C8F9969}"/>
          </ac:picMkLst>
        </pc:picChg>
        <pc:picChg chg="del">
          <ac:chgData name="Junyi Gao" userId="cf3192c3-22b2-471b-9587-943ccc0c0fb1" providerId="ADAL" clId="{3B5DA8D8-A325-5C47-AA1C-7D6EA197A054}" dt="2024-08-22T17:01:21.792" v="1058" actId="478"/>
          <ac:picMkLst>
            <pc:docMk/>
            <pc:sldMk cId="1562528966" sldId="273"/>
            <ac:picMk id="3" creationId="{1A2F8E78-1A16-0FED-3CB1-CB809B4D79DC}"/>
          </ac:picMkLst>
        </pc:picChg>
      </pc:sldChg>
      <pc:sldChg chg="modSp add mod modNotesTx">
        <pc:chgData name="Junyi Gao" userId="cf3192c3-22b2-471b-9587-943ccc0c0fb1" providerId="ADAL" clId="{3B5DA8D8-A325-5C47-AA1C-7D6EA197A054}" dt="2024-08-25T22:23:54.987" v="3330" actId="20577"/>
        <pc:sldMkLst>
          <pc:docMk/>
          <pc:sldMk cId="559545363" sldId="274"/>
        </pc:sldMkLst>
        <pc:spChg chg="mod">
          <ac:chgData name="Junyi Gao" userId="cf3192c3-22b2-471b-9587-943ccc0c0fb1" providerId="ADAL" clId="{3B5DA8D8-A325-5C47-AA1C-7D6EA197A054}" dt="2024-08-23T13:31:38.107" v="1974" actId="20577"/>
          <ac:spMkLst>
            <pc:docMk/>
            <pc:sldMk cId="559545363" sldId="274"/>
            <ac:spMk id="97" creationId="{00000000-0000-0000-0000-000000000000}"/>
          </ac:spMkLst>
        </pc:spChg>
      </pc:sldChg>
      <pc:sldChg chg="modSp new mod modAnim modNotesTx">
        <pc:chgData name="Junyi Gao" userId="cf3192c3-22b2-471b-9587-943ccc0c0fb1" providerId="ADAL" clId="{3B5DA8D8-A325-5C47-AA1C-7D6EA197A054}" dt="2024-08-25T23:25:52.557" v="3661" actId="5793"/>
        <pc:sldMkLst>
          <pc:docMk/>
          <pc:sldMk cId="585562170" sldId="275"/>
        </pc:sldMkLst>
        <pc:spChg chg="mod">
          <ac:chgData name="Junyi Gao" userId="cf3192c3-22b2-471b-9587-943ccc0c0fb1" providerId="ADAL" clId="{3B5DA8D8-A325-5C47-AA1C-7D6EA197A054}" dt="2024-08-25T22:01:33.846" v="2221" actId="5793"/>
          <ac:spMkLst>
            <pc:docMk/>
            <pc:sldMk cId="585562170" sldId="275"/>
            <ac:spMk id="2" creationId="{598C651B-D7C1-24BF-1EE8-7BF8A0551168}"/>
          </ac:spMkLst>
        </pc:spChg>
        <pc:spChg chg="mod">
          <ac:chgData name="Junyi Gao" userId="cf3192c3-22b2-471b-9587-943ccc0c0fb1" providerId="ADAL" clId="{3B5DA8D8-A325-5C47-AA1C-7D6EA197A054}" dt="2024-08-25T22:23:03.202" v="3219" actId="20577"/>
          <ac:spMkLst>
            <pc:docMk/>
            <pc:sldMk cId="585562170" sldId="275"/>
            <ac:spMk id="3" creationId="{25EB9AEF-B192-FEEF-037A-F4CADCD98613}"/>
          </ac:spMkLst>
        </pc:spChg>
      </pc:sldChg>
      <pc:sldMasterChg chg="delSp modSp mod modSldLayout">
        <pc:chgData name="Junyi Gao" userId="cf3192c3-22b2-471b-9587-943ccc0c0fb1" providerId="ADAL" clId="{3B5DA8D8-A325-5C47-AA1C-7D6EA197A054}" dt="2024-08-22T16:28:22.989" v="100"/>
        <pc:sldMasterMkLst>
          <pc:docMk/>
          <pc:sldMasterMk cId="0" sldId="2147483652"/>
        </pc:sldMasterMkLst>
        <pc:picChg chg="del mod">
          <ac:chgData name="Junyi Gao" userId="cf3192c3-22b2-471b-9587-943ccc0c0fb1" providerId="ADAL" clId="{3B5DA8D8-A325-5C47-AA1C-7D6EA197A054}" dt="2024-08-22T16:28:21.630" v="98" actId="21"/>
          <ac:picMkLst>
            <pc:docMk/>
            <pc:sldMasterMk cId="0" sldId="2147483652"/>
            <ac:picMk id="10" creationId="{00000000-0000-0000-0000-000000000000}"/>
          </ac:picMkLst>
        </pc:picChg>
        <pc:sldLayoutChg chg="addSp delSp modSp mod">
          <pc:chgData name="Junyi Gao" userId="cf3192c3-22b2-471b-9587-943ccc0c0fb1" providerId="ADAL" clId="{3B5DA8D8-A325-5C47-AA1C-7D6EA197A054}" dt="2024-08-22T16:28:22.989" v="100"/>
          <pc:sldLayoutMkLst>
            <pc:docMk/>
            <pc:sldMasterMk cId="0" sldId="2147483652"/>
            <pc:sldLayoutMk cId="0" sldId="2147483651"/>
          </pc:sldLayoutMkLst>
          <pc:spChg chg="add del mod">
            <ac:chgData name="Junyi Gao" userId="cf3192c3-22b2-471b-9587-943ccc0c0fb1" providerId="ADAL" clId="{3B5DA8D8-A325-5C47-AA1C-7D6EA197A054}" dt="2024-08-22T16:28:22.989" v="100"/>
            <ac:spMkLst>
              <pc:docMk/>
              <pc:sldMasterMk cId="0" sldId="2147483652"/>
              <pc:sldLayoutMk cId="0" sldId="2147483651"/>
              <ac:spMk id="2" creationId="{30347E27-4FB1-FBD0-D5FD-F290EF9C7835}"/>
            </ac:spMkLst>
          </pc:spChg>
        </pc:sldLayoutChg>
      </pc:sldMasterChg>
    </pc:docChg>
  </pc:docChgLst>
  <pc:docChgLst>
    <pc:chgData name="Junyi Gao" userId="cf3192c3-22b2-471b-9587-943ccc0c0fb1" providerId="ADAL" clId="{313FB83E-A262-481B-9B4C-E296E5213F9C}"/>
    <pc:docChg chg="delSld">
      <pc:chgData name="Junyi Gao" userId="cf3192c3-22b2-471b-9587-943ccc0c0fb1" providerId="ADAL" clId="{313FB83E-A262-481B-9B4C-E296E5213F9C}" dt="2024-09-16T13:34:19.669" v="1" actId="47"/>
      <pc:docMkLst>
        <pc:docMk/>
      </pc:docMkLst>
      <pc:sldChg chg="del">
        <pc:chgData name="Junyi Gao" userId="cf3192c3-22b2-471b-9587-943ccc0c0fb1" providerId="ADAL" clId="{313FB83E-A262-481B-9B4C-E296E5213F9C}" dt="2024-09-16T13:34:15.886" v="0" actId="47"/>
        <pc:sldMkLst>
          <pc:docMk/>
          <pc:sldMk cId="0" sldId="261"/>
        </pc:sldMkLst>
      </pc:sldChg>
      <pc:sldChg chg="del">
        <pc:chgData name="Junyi Gao" userId="cf3192c3-22b2-471b-9587-943ccc0c0fb1" providerId="ADAL" clId="{313FB83E-A262-481B-9B4C-E296E5213F9C}" dt="2024-09-16T13:34:19.669" v="1" actId="47"/>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tLang="zh-CN" dirty="0"/>
              <a:t>Good afternoon, everyone. Today, I’m glad to present our work on '</a:t>
            </a:r>
            <a:r>
              <a:rPr lang="en-GB" altLang="zh-CN" dirty="0" err="1"/>
              <a:t>EHRFlow</a:t>
            </a:r>
            <a:r>
              <a:rPr lang="en-GB" altLang="zh-CN" dirty="0"/>
              <a:t>: A Large Language Model-Driven Iterative Multi-Agent Electronic Health Record Data Analysis Workflow.' This work is a collaborative effort led by </a:t>
            </a:r>
            <a:r>
              <a:rPr lang="en-GB" altLang="zh-CN" dirty="0" err="1"/>
              <a:t>Yinghao</a:t>
            </a:r>
            <a:r>
              <a:rPr lang="en-GB" altLang="zh-CN" dirty="0"/>
              <a:t> Zhu, myself—Junyi Gao—and </a:t>
            </a:r>
            <a:r>
              <a:rPr lang="en-GB" altLang="zh-CN" dirty="0" err="1"/>
              <a:t>Liantao</a:t>
            </a:r>
            <a:r>
              <a:rPr lang="en-GB" altLang="zh-CN" dirty="0"/>
              <a:t> Ma, among others. We are proud to represent the </a:t>
            </a:r>
            <a:r>
              <a:rPr lang="en-GB" altLang="zh-CN" dirty="0" err="1"/>
              <a:t>peking</a:t>
            </a:r>
            <a:r>
              <a:rPr lang="en-GB" altLang="zh-CN" dirty="0"/>
              <a:t> university, University of Edinburgh and health data research </a:t>
            </a:r>
            <a:r>
              <a:rPr lang="en-GB" altLang="zh-CN" dirty="0" err="1"/>
              <a:t>uk</a:t>
            </a:r>
            <a:r>
              <a:rPr lang="en-GB" altLang="zh-CN" dirty="0"/>
              <a:t>, working together with other institutions. Let's dive into how this approach is designed to enhance the analysis of Electronic Health Record data.</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45cd8b81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f45cd8b81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2f3afba693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2f3afba693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ltLang="zh-CN" dirty="0"/>
              <a:t>Before diving into the details of our work, I would like to introduce the leading authors of this project. First, there's myself, Junyi Gao, a PhD student at the University of Edinburgh. My research interests include individual healthcare predictive </a:t>
            </a:r>
            <a:r>
              <a:rPr lang="en-GB" altLang="zh-CN" dirty="0" err="1"/>
              <a:t>modeling</a:t>
            </a:r>
            <a:r>
              <a:rPr lang="en-GB" altLang="zh-CN" dirty="0"/>
              <a:t>, </a:t>
            </a:r>
            <a:r>
              <a:rPr lang="en-GB" altLang="zh-CN" dirty="0" err="1"/>
              <a:t>spatio</a:t>
            </a:r>
            <a:r>
              <a:rPr lang="en-GB" altLang="zh-CN" dirty="0"/>
              <a:t>-temporal prediction, and clinical trial optimization.</a:t>
            </a:r>
          </a:p>
          <a:p>
            <a:r>
              <a:rPr lang="en-GB" altLang="zh-CN" dirty="0"/>
              <a:t>Next, we have </a:t>
            </a:r>
            <a:r>
              <a:rPr lang="en-GB" altLang="zh-CN" dirty="0" err="1"/>
              <a:t>Yinghao</a:t>
            </a:r>
            <a:r>
              <a:rPr lang="en-GB" altLang="zh-CN" dirty="0"/>
              <a:t> Zhu, an incoming PhD student at the University of Zurich. </a:t>
            </a:r>
            <a:r>
              <a:rPr lang="en-GB" altLang="zh-CN" dirty="0" err="1"/>
              <a:t>Yinghao</a:t>
            </a:r>
            <a:r>
              <a:rPr lang="en-GB" altLang="zh-CN" dirty="0"/>
              <a:t> focuses on EHR data mining and healthcare multimodal foundation models.</a:t>
            </a:r>
          </a:p>
          <a:p>
            <a:r>
              <a:rPr lang="en-GB" altLang="zh-CN" dirty="0"/>
              <a:t>Finally, </a:t>
            </a:r>
            <a:r>
              <a:rPr lang="en-GB" altLang="zh-CN" dirty="0" err="1"/>
              <a:t>Liantao</a:t>
            </a:r>
            <a:r>
              <a:rPr lang="en-GB" altLang="zh-CN" dirty="0"/>
              <a:t> Ma, a Research Assistant Professor at Peking University, who brings expertise in AI for healthcare, interpretable deep learning, and multivariate EHR analysis.</a:t>
            </a:r>
          </a:p>
          <a:p>
            <a:r>
              <a:rPr lang="en-GB" altLang="zh-CN" dirty="0"/>
              <a:t>Together, we bring a diverse set of skills and perspectives to tackle the challenges in Electronic Health Record data analysis.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50056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f45cd8b81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f45cd8b81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f3afba693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f3afba693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f426e117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f426e117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ltLang="zh-CN" dirty="0"/>
              <a:t>First, let's delve into the background of Electronic Health Records, or EHRs. What makes EHR data particularly challenging is its nature—it's often irregular, longitudinal, sparse, and highly dimensional.</a:t>
            </a:r>
          </a:p>
          <a:p>
            <a:r>
              <a:rPr lang="en-GB" altLang="zh-CN" dirty="0"/>
              <a:t>For example, the data can be irregular, as seen in the varying intervals between blood tests over time. It's also longitudinal, tracking patient information across different time points. Additionally, EHR data is high-dimensional, involving numerous features across many patients, and it's sparse, with many missing or unavailable data points.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f3afba693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f3afba693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ltLang="zh-CN" dirty="0"/>
              <a:t>So all these complexity of EHR data build our motivation. EHR data is frequently used in physicians' daily decision-making processes. This complexity often creates a skill barrier and leads to repetitive tasks in EHR analysis, for example data observation, imputation and normalization. All these tasks need to be done again and again when processing different data, and often requires the clinicians to have high coding abilities, especially for applying deep learning models. All these difficulties make it difficult for clinicians and junior medical informatics researchers to utilize or even try the ML or DL algorithms.</a:t>
            </a:r>
          </a:p>
          <a:p>
            <a:r>
              <a:rPr lang="en-GB" altLang="zh-CN" dirty="0"/>
              <a:t>Large Language Models (LLMs) present a new opportunity to enhance the traditional EHR analysis pipeline. Many people </a:t>
            </a:r>
            <a:r>
              <a:rPr lang="en-GB" altLang="zh-CN" dirty="0" err="1"/>
              <a:t>belives</a:t>
            </a:r>
            <a:r>
              <a:rPr lang="en-GB" altLang="zh-CN" dirty="0"/>
              <a:t> that LLMs can reduce the workload of research workflows. </a:t>
            </a:r>
          </a:p>
          <a:p>
            <a:r>
              <a:rPr lang="en-GB" altLang="zh-CN" dirty="0"/>
              <a:t>However, can we directly ask LLMs to diagnose? </a:t>
            </a:r>
          </a:p>
          <a:p>
            <a:r>
              <a:rPr lang="en-GB" altLang="zh-CN" dirty="0"/>
              <a:t>Apparently it’s unpractical in clinical practice. There are significant challenges that come with this, including data privacy concerns, the potential for generating hallucinations, and structural limitations inherent to GPT-based models. The decoder structure make it difficult to understand structural longitudinal EHR data. These issues are especially significant in healthcare settings, where mistakes can cause high costs.</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……Where these models can be validated and selected by clinicians.</a:t>
            </a:r>
            <a:endParaRPr kumimoji="1" lang="zh-CN" altLang="en-US" dirty="0"/>
          </a:p>
        </p:txBody>
      </p:sp>
    </p:spTree>
    <p:extLst>
      <p:ext uri="{BB962C8B-B14F-4D97-AF65-F5344CB8AC3E}">
        <p14:creationId xmlns:p14="http://schemas.microsoft.com/office/powerpoint/2010/main" val="63562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f40f42f34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f40f42f34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ltLang="zh-CN" dirty="0"/>
              <a:t>Let's now dive into the methodology behind </a:t>
            </a:r>
            <a:r>
              <a:rPr lang="en-GB" altLang="zh-CN" dirty="0" err="1"/>
              <a:t>EHRFlow</a:t>
            </a:r>
            <a:r>
              <a:rPr lang="en-GB" altLang="zh-CN" dirty="0"/>
              <a:t>, our iterative multi-agent system driven by Large Language Models (LLMs). The main target of HER flow is </a:t>
            </a:r>
            <a:r>
              <a:rPr lang="en-US" altLang="zh-CN" sz="1100" dirty="0">
                <a:solidFill>
                  <a:srgbClr val="333333"/>
                </a:solidFill>
              </a:rPr>
              <a:t>Given the target and data, complete the analysis without human intervention. </a:t>
            </a:r>
          </a:p>
          <a:p>
            <a:r>
              <a:rPr lang="en-US" altLang="zh-CN" sz="1100" dirty="0">
                <a:solidFill>
                  <a:srgbClr val="333333"/>
                </a:solidFill>
              </a:rPr>
              <a:t>Generally, it consists of three steps.</a:t>
            </a:r>
            <a:endParaRPr lang="en-GB" altLang="zh-CN" dirty="0"/>
          </a:p>
        </p:txBody>
      </p:sp>
    </p:spTree>
    <p:extLst>
      <p:ext uri="{BB962C8B-B14F-4D97-AF65-F5344CB8AC3E}">
        <p14:creationId xmlns:p14="http://schemas.microsoft.com/office/powerpoint/2010/main" val="204944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f40f42f34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f40f42f34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ltLang="zh-CN" dirty="0" err="1"/>
              <a:t>EHRFlow</a:t>
            </a:r>
            <a:r>
              <a:rPr lang="en-GB" altLang="zh-CN" dirty="0"/>
              <a:t> operates using four main agents: </a:t>
            </a:r>
            <a:r>
              <a:rPr lang="en-GB" altLang="zh-CN" dirty="0" err="1"/>
              <a:t>PlanAgent</a:t>
            </a:r>
            <a:r>
              <a:rPr lang="en-GB" altLang="zh-CN" dirty="0"/>
              <a:t>, </a:t>
            </a:r>
            <a:r>
              <a:rPr lang="en-GB" altLang="zh-CN" dirty="0" err="1"/>
              <a:t>ToolAgent</a:t>
            </a:r>
            <a:r>
              <a:rPr lang="en-GB" altLang="zh-CN" dirty="0"/>
              <a:t>, </a:t>
            </a:r>
            <a:r>
              <a:rPr lang="en-GB" altLang="zh-CN" dirty="0" err="1"/>
              <a:t>CodeAgent</a:t>
            </a:r>
            <a:r>
              <a:rPr lang="en-GB" altLang="zh-CN" dirty="0"/>
              <a:t>, and </a:t>
            </a:r>
            <a:r>
              <a:rPr lang="en-GB" altLang="zh-CN" dirty="0" err="1"/>
              <a:t>ReviewAgent</a:t>
            </a:r>
            <a:r>
              <a:rPr lang="en-GB" altLang="zh-CN" dirty="0"/>
              <a:t>, each contributing to different stages of the data analysis process.</a:t>
            </a:r>
          </a:p>
          <a:p>
            <a:r>
              <a:rPr lang="en-GB" altLang="zh-CN" dirty="0"/>
              <a:t>The system follows a dual-loop mechanism:</a:t>
            </a:r>
          </a:p>
          <a:p>
            <a:pPr>
              <a:buFont typeface="Arial" panose="020B0604020202020204" pitchFamily="34" charset="0"/>
              <a:buChar char="•"/>
            </a:pPr>
            <a:r>
              <a:rPr lang="en-GB" altLang="zh-CN" dirty="0"/>
              <a:t>The </a:t>
            </a:r>
            <a:r>
              <a:rPr lang="en-GB" altLang="zh-CN" b="1" dirty="0"/>
              <a:t>Outer Loop</a:t>
            </a:r>
            <a:r>
              <a:rPr lang="en-GB" altLang="zh-CN" dirty="0"/>
              <a:t> is responsible for decomposing user queries into coarse-grained plans, managed by the </a:t>
            </a:r>
            <a:r>
              <a:rPr lang="en-GB" altLang="zh-CN" dirty="0" err="1"/>
              <a:t>PlanAgent</a:t>
            </a:r>
            <a:r>
              <a:rPr lang="en-GB" altLang="zh-CN" dirty="0"/>
              <a:t>.</a:t>
            </a:r>
          </a:p>
          <a:p>
            <a:pPr>
              <a:buFont typeface="Arial" panose="020B0604020202020204" pitchFamily="34" charset="0"/>
              <a:buChar char="•"/>
            </a:pPr>
            <a:r>
              <a:rPr lang="en-GB" altLang="zh-CN" dirty="0"/>
              <a:t>The </a:t>
            </a:r>
            <a:r>
              <a:rPr lang="en-GB" altLang="zh-CN" b="1" dirty="0"/>
              <a:t>Inner Loop</a:t>
            </a:r>
            <a:r>
              <a:rPr lang="en-GB" altLang="zh-CN" dirty="0"/>
              <a:t> involves fine-grained task dispatch, execution, and reflection for each plan, where the </a:t>
            </a:r>
            <a:r>
              <a:rPr lang="en-GB" altLang="zh-CN" dirty="0" err="1"/>
              <a:t>PlanAgent</a:t>
            </a:r>
            <a:r>
              <a:rPr lang="en-GB" altLang="zh-CN" dirty="0"/>
              <a:t> further refines tasks and collaborates with the </a:t>
            </a:r>
            <a:r>
              <a:rPr lang="en-GB" altLang="zh-CN" dirty="0" err="1"/>
              <a:t>ToolAgent</a:t>
            </a:r>
            <a:r>
              <a:rPr lang="en-GB" altLang="zh-CN" dirty="0"/>
              <a:t>, </a:t>
            </a:r>
            <a:r>
              <a:rPr lang="en-GB" altLang="zh-CN" dirty="0" err="1"/>
              <a:t>CodeAgent</a:t>
            </a:r>
            <a:r>
              <a:rPr lang="en-GB" altLang="zh-CN" dirty="0"/>
              <a:t>, and </a:t>
            </a:r>
            <a:r>
              <a:rPr lang="en-GB" altLang="zh-CN" dirty="0" err="1"/>
              <a:t>ReviewAgent</a:t>
            </a:r>
            <a:r>
              <a:rPr lang="en-GB" altLang="zh-CN" dirty="0"/>
              <a:t>.</a:t>
            </a:r>
          </a:p>
          <a:p>
            <a:r>
              <a:rPr lang="en-GB" altLang="zh-CN" dirty="0"/>
              <a:t>Privacy protection is a core aspect of </a:t>
            </a:r>
            <a:r>
              <a:rPr lang="en-GB" altLang="zh-CN" dirty="0" err="1"/>
              <a:t>EHRFlow</a:t>
            </a:r>
            <a:r>
              <a:rPr lang="en-GB" altLang="zh-CN" dirty="0"/>
              <a:t>. The system only handles data schemas, ensuring that sensitive operations are executed locally and securely, thereby safeguarding patient data.</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f45cd8b8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f45cd8b8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altLang="zh-CN" dirty="0"/>
              <a:t>Let’s now take a look at the example execution of the framework.</a:t>
            </a:r>
          </a:p>
          <a:p>
            <a:r>
              <a:rPr lang="en-GB" altLang="zh-CN" dirty="0"/>
              <a:t>In the </a:t>
            </a:r>
            <a:r>
              <a:rPr lang="en-GB" altLang="zh-CN" b="1" dirty="0"/>
              <a:t>Outer Loop</a:t>
            </a:r>
            <a:r>
              <a:rPr lang="en-GB" altLang="zh-CN" dirty="0"/>
              <a:t>, the system begins by generating coarse-grained plans, which are sequentially executed from Plan 1 to Plan 5. Each plan represents a higher-level task that needs to be broken down further for detailed execution.</a:t>
            </a:r>
          </a:p>
          <a:p>
            <a:r>
              <a:rPr lang="en-GB" altLang="zh-CN" dirty="0"/>
              <a:t>The </a:t>
            </a:r>
            <a:r>
              <a:rPr lang="en-GB" altLang="zh-CN" b="1" dirty="0"/>
              <a:t>Inner Loop</a:t>
            </a:r>
            <a:r>
              <a:rPr lang="en-GB" altLang="zh-CN" dirty="0"/>
              <a:t> handles the fine-grained tasks within each plan. Each task goes through a systematic process: first, the relevant tools are selected, then the task is executed, and finally, the results are reviewed. This review includes reasoning about the next task based on the previous task’s outcome. Once all tasks within a plan are completed, the system moves on to the next plan in the Outer Loop.</a:t>
            </a:r>
          </a:p>
          <a:p>
            <a:r>
              <a:rPr lang="en-GB" altLang="zh-CN" dirty="0"/>
              <a:t>We provide a rich function tools including imputation, normalization, training and evaluation and different prediction models. We also provide comprehensive </a:t>
            </a:r>
            <a:r>
              <a:rPr lang="en-GB" altLang="zh-CN" dirty="0" err="1"/>
              <a:t>descritptions</a:t>
            </a:r>
            <a:r>
              <a:rPr lang="en-GB" altLang="zh-CN" dirty="0"/>
              <a:t> and documentations to help </a:t>
            </a:r>
            <a:r>
              <a:rPr lang="en-GB" altLang="zh-CN" dirty="0" err="1"/>
              <a:t>llms</a:t>
            </a:r>
            <a:r>
              <a:rPr lang="en-GB" altLang="zh-CN"/>
              <a:t> understand the usage of tools.</a:t>
            </a:r>
            <a:endParaRPr lang="en-GB" altLang="zh-CN" dirty="0"/>
          </a:p>
          <a:p>
            <a:r>
              <a:rPr lang="en-GB" altLang="zh-CN" dirty="0"/>
              <a:t>This dual-loop approach ensures that complex queries are systematically broken down, addressed with appropriate tools, and thoroughly reviewed to ensure accuracy and relevance.</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f45cd8b81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f45cd8b81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474662" y="1300915"/>
            <a:ext cx="8194800" cy="8178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85200C"/>
              </a:buClr>
              <a:buSzPts val="5400"/>
              <a:buFont typeface="Georgia"/>
              <a:buNone/>
              <a:defRPr sz="5400" i="0" strike="noStrike" cap="none">
                <a:solidFill>
                  <a:srgbClr val="85200C"/>
                </a:solidFill>
                <a:latin typeface="Georgia"/>
                <a:ea typeface="Georgia"/>
                <a:cs typeface="Georgia"/>
                <a:sym typeface="Georgi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3" name="Google Shape;13;p2"/>
          <p:cNvSpPr txBox="1">
            <a:spLocks noGrp="1"/>
          </p:cNvSpPr>
          <p:nvPr>
            <p:ph type="subTitle" idx="1"/>
          </p:nvPr>
        </p:nvSpPr>
        <p:spPr>
          <a:xfrm>
            <a:off x="474662" y="2937045"/>
            <a:ext cx="8194800" cy="14889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rgbClr val="102749"/>
              </a:buClr>
              <a:buSzPts val="1500"/>
              <a:buFont typeface="Arial"/>
              <a:buNone/>
              <a:defRPr sz="1500" b="0" i="0" u="none" strike="noStrike" cap="none">
                <a:solidFill>
                  <a:srgbClr val="102749"/>
                </a:solidFill>
                <a:latin typeface="Calibri"/>
                <a:ea typeface="Calibri"/>
                <a:cs typeface="Calibri"/>
                <a:sym typeface="Calibri"/>
              </a:defRPr>
            </a:lvl1pPr>
            <a:lvl2pPr marR="0" lvl="1" algn="ctr" rtl="0">
              <a:lnSpc>
                <a:spcPct val="90000"/>
              </a:lnSpc>
              <a:spcBef>
                <a:spcPts val="400"/>
              </a:spcBef>
              <a:spcAft>
                <a:spcPts val="0"/>
              </a:spcAft>
              <a:buClr>
                <a:srgbClr val="102749"/>
              </a:buClr>
              <a:buSzPts val="1500"/>
              <a:buFont typeface="Arial"/>
              <a:buNone/>
              <a:defRPr sz="1500" b="0" i="0" u="none" strike="noStrike" cap="none">
                <a:solidFill>
                  <a:srgbClr val="102749"/>
                </a:solidFill>
                <a:latin typeface="Calibri"/>
                <a:ea typeface="Calibri"/>
                <a:cs typeface="Calibri"/>
                <a:sym typeface="Calibri"/>
              </a:defRPr>
            </a:lvl2pPr>
            <a:lvl3pPr marR="0" lvl="2" algn="ctr" rtl="0">
              <a:lnSpc>
                <a:spcPct val="90000"/>
              </a:lnSpc>
              <a:spcBef>
                <a:spcPts val="400"/>
              </a:spcBef>
              <a:spcAft>
                <a:spcPts val="0"/>
              </a:spcAft>
              <a:buClr>
                <a:srgbClr val="102749"/>
              </a:buClr>
              <a:buSzPts val="1400"/>
              <a:buFont typeface="Arial"/>
              <a:buNone/>
              <a:defRPr sz="1400" b="0" i="0" u="none" strike="noStrike" cap="none">
                <a:solidFill>
                  <a:srgbClr val="102749"/>
                </a:solidFill>
                <a:latin typeface="Calibri"/>
                <a:ea typeface="Calibri"/>
                <a:cs typeface="Calibri"/>
                <a:sym typeface="Calibri"/>
              </a:defRPr>
            </a:lvl3pPr>
            <a:lvl4pPr marR="0" lvl="3" algn="ctr" rtl="0">
              <a:lnSpc>
                <a:spcPct val="90000"/>
              </a:lnSpc>
              <a:spcBef>
                <a:spcPts val="400"/>
              </a:spcBef>
              <a:spcAft>
                <a:spcPts val="0"/>
              </a:spcAft>
              <a:buClr>
                <a:srgbClr val="102749"/>
              </a:buClr>
              <a:buSzPts val="1200"/>
              <a:buFont typeface="Arial"/>
              <a:buNone/>
              <a:defRPr sz="1200" b="0" i="0" u="none" strike="noStrike" cap="none">
                <a:solidFill>
                  <a:srgbClr val="102749"/>
                </a:solidFill>
                <a:latin typeface="Calibri"/>
                <a:ea typeface="Calibri"/>
                <a:cs typeface="Calibri"/>
                <a:sym typeface="Calibri"/>
              </a:defRPr>
            </a:lvl4pPr>
            <a:lvl5pPr marR="0" lvl="4" algn="ctr" rtl="0">
              <a:lnSpc>
                <a:spcPct val="90000"/>
              </a:lnSpc>
              <a:spcBef>
                <a:spcPts val="400"/>
              </a:spcBef>
              <a:spcAft>
                <a:spcPts val="0"/>
              </a:spcAft>
              <a:buClr>
                <a:srgbClr val="102749"/>
              </a:buClr>
              <a:buSzPts val="1200"/>
              <a:buFont typeface="Arial"/>
              <a:buNone/>
              <a:defRPr sz="1200" b="0" i="0" u="none" strike="noStrike" cap="none">
                <a:solidFill>
                  <a:srgbClr val="102749"/>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639900" y="4869600"/>
            <a:ext cx="2504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b="0" i="0" u="none" strike="noStrike" cap="none">
                <a:solidFill>
                  <a:srgbClr val="102749"/>
                </a:solidFill>
                <a:latin typeface="Calibri"/>
                <a:ea typeface="Calibri"/>
                <a:cs typeface="Calibri"/>
                <a:sym typeface="Calibri"/>
              </a:defRPr>
            </a:lvl1pPr>
            <a:lvl2pPr marL="0" lvl="1" indent="0" algn="r">
              <a:spcBef>
                <a:spcPts val="0"/>
              </a:spcBef>
              <a:buNone/>
              <a:defRPr sz="1100" b="0" i="0" u="none" strike="noStrike" cap="none">
                <a:solidFill>
                  <a:srgbClr val="102749"/>
                </a:solidFill>
                <a:latin typeface="Calibri"/>
                <a:ea typeface="Calibri"/>
                <a:cs typeface="Calibri"/>
                <a:sym typeface="Calibri"/>
              </a:defRPr>
            </a:lvl2pPr>
            <a:lvl3pPr marL="0" lvl="2" indent="0" algn="r">
              <a:spcBef>
                <a:spcPts val="0"/>
              </a:spcBef>
              <a:buNone/>
              <a:defRPr sz="1100" b="0" i="0" u="none" strike="noStrike" cap="none">
                <a:solidFill>
                  <a:srgbClr val="102749"/>
                </a:solidFill>
                <a:latin typeface="Calibri"/>
                <a:ea typeface="Calibri"/>
                <a:cs typeface="Calibri"/>
                <a:sym typeface="Calibri"/>
              </a:defRPr>
            </a:lvl3pPr>
            <a:lvl4pPr marL="0" lvl="3" indent="0" algn="r">
              <a:spcBef>
                <a:spcPts val="0"/>
              </a:spcBef>
              <a:buNone/>
              <a:defRPr sz="1100" b="0" i="0" u="none" strike="noStrike" cap="none">
                <a:solidFill>
                  <a:srgbClr val="102749"/>
                </a:solidFill>
                <a:latin typeface="Calibri"/>
                <a:ea typeface="Calibri"/>
                <a:cs typeface="Calibri"/>
                <a:sym typeface="Calibri"/>
              </a:defRPr>
            </a:lvl4pPr>
            <a:lvl5pPr marL="0" lvl="4" indent="0" algn="r">
              <a:spcBef>
                <a:spcPts val="0"/>
              </a:spcBef>
              <a:buNone/>
              <a:defRPr sz="1100" b="0" i="0" u="none" strike="noStrike" cap="none">
                <a:solidFill>
                  <a:srgbClr val="102749"/>
                </a:solidFill>
                <a:latin typeface="Calibri"/>
                <a:ea typeface="Calibri"/>
                <a:cs typeface="Calibri"/>
                <a:sym typeface="Calibri"/>
              </a:defRPr>
            </a:lvl5pPr>
            <a:lvl6pPr marL="0" lvl="5" indent="0" algn="r">
              <a:spcBef>
                <a:spcPts val="0"/>
              </a:spcBef>
              <a:buNone/>
              <a:defRPr sz="1100" b="0" i="0" u="none" strike="noStrike" cap="none">
                <a:solidFill>
                  <a:srgbClr val="102749"/>
                </a:solidFill>
                <a:latin typeface="Calibri"/>
                <a:ea typeface="Calibri"/>
                <a:cs typeface="Calibri"/>
                <a:sym typeface="Calibri"/>
              </a:defRPr>
            </a:lvl6pPr>
            <a:lvl7pPr marL="0" lvl="6" indent="0" algn="r">
              <a:spcBef>
                <a:spcPts val="0"/>
              </a:spcBef>
              <a:buNone/>
              <a:defRPr sz="1100" b="0" i="0" u="none" strike="noStrike" cap="none">
                <a:solidFill>
                  <a:srgbClr val="102749"/>
                </a:solidFill>
                <a:latin typeface="Calibri"/>
                <a:ea typeface="Calibri"/>
                <a:cs typeface="Calibri"/>
                <a:sym typeface="Calibri"/>
              </a:defRPr>
            </a:lvl7pPr>
            <a:lvl8pPr marL="0" lvl="7" indent="0" algn="r">
              <a:spcBef>
                <a:spcPts val="0"/>
              </a:spcBef>
              <a:buNone/>
              <a:defRPr sz="1100" b="0" i="0" u="none" strike="noStrike" cap="none">
                <a:solidFill>
                  <a:srgbClr val="102749"/>
                </a:solidFill>
                <a:latin typeface="Calibri"/>
                <a:ea typeface="Calibri"/>
                <a:cs typeface="Calibri"/>
                <a:sym typeface="Calibri"/>
              </a:defRPr>
            </a:lvl8pPr>
            <a:lvl9pPr marL="0" lvl="8" indent="0" algn="r">
              <a:spcBef>
                <a:spcPts val="0"/>
              </a:spcBef>
              <a:buNone/>
              <a:defRPr sz="1100" b="0" i="0" u="none" strike="noStrike" cap="none">
                <a:solidFill>
                  <a:srgbClr val="10274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
        <p:nvSpPr>
          <p:cNvPr id="15" name="Google Shape;15;p2"/>
          <p:cNvSpPr txBox="1">
            <a:spLocks noGrp="1"/>
          </p:cNvSpPr>
          <p:nvPr>
            <p:ph type="body" idx="2"/>
          </p:nvPr>
        </p:nvSpPr>
        <p:spPr>
          <a:xfrm>
            <a:off x="474663" y="2308715"/>
            <a:ext cx="8194800" cy="4179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90000"/>
              </a:lnSpc>
              <a:spcBef>
                <a:spcPts val="800"/>
              </a:spcBef>
              <a:spcAft>
                <a:spcPts val="0"/>
              </a:spcAft>
              <a:buClr>
                <a:srgbClr val="102749"/>
              </a:buClr>
              <a:buSzPts val="1800"/>
              <a:buFont typeface="Arial"/>
              <a:buNone/>
              <a:defRPr sz="1800" b="0" i="0" u="none" strike="noStrike" cap="none">
                <a:solidFill>
                  <a:srgbClr val="102749"/>
                </a:solidFill>
                <a:latin typeface="Calibri"/>
                <a:ea typeface="Calibri"/>
                <a:cs typeface="Calibri"/>
                <a:sym typeface="Calibri"/>
              </a:defRPr>
            </a:lvl1pPr>
            <a:lvl2pPr marL="914400" marR="0" lvl="1" indent="-323850" algn="l" rtl="0">
              <a:lnSpc>
                <a:spcPct val="90000"/>
              </a:lnSpc>
              <a:spcBef>
                <a:spcPts val="400"/>
              </a:spcBef>
              <a:spcAft>
                <a:spcPts val="0"/>
              </a:spcAft>
              <a:buClr>
                <a:srgbClr val="102749"/>
              </a:buClr>
              <a:buSzPts val="1500"/>
              <a:buFont typeface="Arial"/>
              <a:buChar char="•"/>
              <a:defRPr sz="1500" b="0" i="0" u="none" strike="noStrike" cap="none">
                <a:solidFill>
                  <a:srgbClr val="102749"/>
                </a:solidFill>
                <a:latin typeface="Calibri"/>
                <a:ea typeface="Calibri"/>
                <a:cs typeface="Calibri"/>
                <a:sym typeface="Calibri"/>
              </a:defRPr>
            </a:lvl2pPr>
            <a:lvl3pPr marL="1371600" marR="0" lvl="2" indent="-317500" algn="l" rtl="0">
              <a:lnSpc>
                <a:spcPct val="90000"/>
              </a:lnSpc>
              <a:spcBef>
                <a:spcPts val="400"/>
              </a:spcBef>
              <a:spcAft>
                <a:spcPts val="0"/>
              </a:spcAft>
              <a:buClr>
                <a:srgbClr val="102749"/>
              </a:buClr>
              <a:buSzPts val="1400"/>
              <a:buFont typeface="Arial"/>
              <a:buChar char="•"/>
              <a:defRPr sz="1400" b="0" i="0" u="none" strike="noStrike" cap="none">
                <a:solidFill>
                  <a:srgbClr val="102749"/>
                </a:solidFill>
                <a:latin typeface="Calibri"/>
                <a:ea typeface="Calibri"/>
                <a:cs typeface="Calibri"/>
                <a:sym typeface="Calibri"/>
              </a:defRPr>
            </a:lvl3pPr>
            <a:lvl4pPr marL="1828800" marR="0" lvl="3" indent="-304800" algn="l" rtl="0">
              <a:lnSpc>
                <a:spcPct val="90000"/>
              </a:lnSpc>
              <a:spcBef>
                <a:spcPts val="400"/>
              </a:spcBef>
              <a:spcAft>
                <a:spcPts val="0"/>
              </a:spcAft>
              <a:buClr>
                <a:srgbClr val="102749"/>
              </a:buClr>
              <a:buSzPts val="1200"/>
              <a:buFont typeface="Arial"/>
              <a:buChar char="•"/>
              <a:defRPr sz="1200" b="0" i="0" u="none" strike="noStrike" cap="none">
                <a:solidFill>
                  <a:srgbClr val="102749"/>
                </a:solidFill>
                <a:latin typeface="Calibri"/>
                <a:ea typeface="Calibri"/>
                <a:cs typeface="Calibri"/>
                <a:sym typeface="Calibri"/>
              </a:defRPr>
            </a:lvl4pPr>
            <a:lvl5pPr marL="2286000" marR="0" lvl="4" indent="-304800" algn="l" rtl="0">
              <a:lnSpc>
                <a:spcPct val="90000"/>
              </a:lnSpc>
              <a:spcBef>
                <a:spcPts val="400"/>
              </a:spcBef>
              <a:spcAft>
                <a:spcPts val="0"/>
              </a:spcAft>
              <a:buClr>
                <a:srgbClr val="102749"/>
              </a:buClr>
              <a:buSzPts val="1200"/>
              <a:buFont typeface="Arial"/>
              <a:buChar char="•"/>
              <a:defRPr sz="1200" b="0" i="0" u="none" strike="noStrike" cap="none">
                <a:solidFill>
                  <a:srgbClr val="102749"/>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dt" idx="10"/>
          </p:nvPr>
        </p:nvSpPr>
        <p:spPr>
          <a:xfrm>
            <a:off x="3543299" y="4824950"/>
            <a:ext cx="20574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100" b="0" i="0" u="none" strike="noStrike" cap="none">
                <a:solidFill>
                  <a:srgbClr val="102749"/>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6639900" y="4869600"/>
            <a:ext cx="2504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solidFill>
                  <a:srgbClr val="102749"/>
                </a:solidFill>
                <a:latin typeface="Calibri"/>
                <a:ea typeface="Calibri"/>
                <a:cs typeface="Calibri"/>
                <a:sym typeface="Calibri"/>
              </a:defRPr>
            </a:lvl1pPr>
            <a:lvl2pPr marL="0" lvl="1" indent="0" algn="r">
              <a:spcBef>
                <a:spcPts val="0"/>
              </a:spcBef>
              <a:buNone/>
              <a:defRPr sz="1100">
                <a:solidFill>
                  <a:srgbClr val="102749"/>
                </a:solidFill>
                <a:latin typeface="Calibri"/>
                <a:ea typeface="Calibri"/>
                <a:cs typeface="Calibri"/>
                <a:sym typeface="Calibri"/>
              </a:defRPr>
            </a:lvl2pPr>
            <a:lvl3pPr marL="0" lvl="2" indent="0" algn="r">
              <a:spcBef>
                <a:spcPts val="0"/>
              </a:spcBef>
              <a:buNone/>
              <a:defRPr sz="1100">
                <a:solidFill>
                  <a:srgbClr val="102749"/>
                </a:solidFill>
                <a:latin typeface="Calibri"/>
                <a:ea typeface="Calibri"/>
                <a:cs typeface="Calibri"/>
                <a:sym typeface="Calibri"/>
              </a:defRPr>
            </a:lvl3pPr>
            <a:lvl4pPr marL="0" lvl="3" indent="0" algn="r">
              <a:spcBef>
                <a:spcPts val="0"/>
              </a:spcBef>
              <a:buNone/>
              <a:defRPr sz="1100">
                <a:solidFill>
                  <a:srgbClr val="102749"/>
                </a:solidFill>
                <a:latin typeface="Calibri"/>
                <a:ea typeface="Calibri"/>
                <a:cs typeface="Calibri"/>
                <a:sym typeface="Calibri"/>
              </a:defRPr>
            </a:lvl4pPr>
            <a:lvl5pPr marL="0" lvl="4" indent="0" algn="r">
              <a:spcBef>
                <a:spcPts val="0"/>
              </a:spcBef>
              <a:buNone/>
              <a:defRPr sz="1100">
                <a:solidFill>
                  <a:srgbClr val="102749"/>
                </a:solidFill>
                <a:latin typeface="Calibri"/>
                <a:ea typeface="Calibri"/>
                <a:cs typeface="Calibri"/>
                <a:sym typeface="Calibri"/>
              </a:defRPr>
            </a:lvl5pPr>
            <a:lvl6pPr marL="0" lvl="5" indent="0" algn="r">
              <a:spcBef>
                <a:spcPts val="0"/>
              </a:spcBef>
              <a:buNone/>
              <a:defRPr sz="1100">
                <a:solidFill>
                  <a:srgbClr val="102749"/>
                </a:solidFill>
                <a:latin typeface="Calibri"/>
                <a:ea typeface="Calibri"/>
                <a:cs typeface="Calibri"/>
                <a:sym typeface="Calibri"/>
              </a:defRPr>
            </a:lvl6pPr>
            <a:lvl7pPr marL="0" lvl="6" indent="0" algn="r">
              <a:spcBef>
                <a:spcPts val="0"/>
              </a:spcBef>
              <a:buNone/>
              <a:defRPr sz="1100">
                <a:solidFill>
                  <a:srgbClr val="102749"/>
                </a:solidFill>
                <a:latin typeface="Calibri"/>
                <a:ea typeface="Calibri"/>
                <a:cs typeface="Calibri"/>
                <a:sym typeface="Calibri"/>
              </a:defRPr>
            </a:lvl7pPr>
            <a:lvl8pPr marL="0" lvl="7" indent="0" algn="r">
              <a:spcBef>
                <a:spcPts val="0"/>
              </a:spcBef>
              <a:buNone/>
              <a:defRPr sz="1100">
                <a:solidFill>
                  <a:srgbClr val="102749"/>
                </a:solidFill>
                <a:latin typeface="Calibri"/>
                <a:ea typeface="Calibri"/>
                <a:cs typeface="Calibri"/>
                <a:sym typeface="Calibri"/>
              </a:defRPr>
            </a:lvl8pPr>
            <a:lvl9pPr marL="0" lvl="8" indent="0" algn="r">
              <a:spcBef>
                <a:spcPts val="0"/>
              </a:spcBef>
              <a:buNone/>
              <a:defRPr sz="1100">
                <a:solidFill>
                  <a:srgbClr val="10274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p>
        </p:txBody>
      </p:sp>
      <p:sp>
        <p:nvSpPr>
          <p:cNvPr id="19" name="Google Shape;19;p3"/>
          <p:cNvSpPr txBox="1"/>
          <p:nvPr/>
        </p:nvSpPr>
        <p:spPr>
          <a:xfrm>
            <a:off x="262070" y="630181"/>
            <a:ext cx="7777500" cy="453600"/>
          </a:xfrm>
          <a:prstGeom prst="rect">
            <a:avLst/>
          </a:prstGeom>
          <a:noFill/>
          <a:ln>
            <a:noFill/>
          </a:ln>
        </p:spPr>
        <p:txBody>
          <a:bodyPr spcFirstLastPara="1" wrap="square" lIns="68575" tIns="34275" rIns="68575" bIns="34275" anchor="ctr" anchorCtr="0">
            <a:normAutofit/>
          </a:bodyPr>
          <a:lstStyle/>
          <a:p>
            <a:pPr marL="0" marR="0" lvl="0" indent="0" algn="l" rtl="0">
              <a:lnSpc>
                <a:spcPct val="70000"/>
              </a:lnSpc>
              <a:spcBef>
                <a:spcPts val="0"/>
              </a:spcBef>
              <a:spcAft>
                <a:spcPts val="0"/>
              </a:spcAft>
              <a:buClr>
                <a:schemeClr val="dk2"/>
              </a:buClr>
              <a:buSzPts val="2400"/>
              <a:buFont typeface="Arial"/>
              <a:buNone/>
            </a:pPr>
            <a:endParaRPr sz="2400" b="0" i="0" u="none" strike="noStrike" cap="none">
              <a:solidFill>
                <a:srgbClr val="13294B"/>
              </a:solidFill>
              <a:latin typeface="Calibri"/>
              <a:ea typeface="Calibri"/>
              <a:cs typeface="Calibri"/>
              <a:sym typeface="Calibri"/>
            </a:endParaRPr>
          </a:p>
        </p:txBody>
      </p:sp>
      <p:sp>
        <p:nvSpPr>
          <p:cNvPr id="20" name="Google Shape;20;p3"/>
          <p:cNvSpPr txBox="1"/>
          <p:nvPr/>
        </p:nvSpPr>
        <p:spPr>
          <a:xfrm>
            <a:off x="262070" y="1128234"/>
            <a:ext cx="7777500" cy="3090300"/>
          </a:xfrm>
          <a:prstGeom prst="rect">
            <a:avLst/>
          </a:prstGeom>
          <a:noFill/>
          <a:ln>
            <a:noFill/>
          </a:ln>
        </p:spPr>
        <p:txBody>
          <a:bodyPr spcFirstLastPara="1" wrap="square" lIns="68575" tIns="34275" rIns="68575" bIns="34275" anchor="t" anchorCtr="0">
            <a:normAutofit/>
          </a:bodyPr>
          <a:lstStyle/>
          <a:p>
            <a:pPr marL="254000" marR="0" lvl="0" indent="-165100" algn="l" rtl="0">
              <a:lnSpc>
                <a:spcPct val="90000"/>
              </a:lnSpc>
              <a:spcBef>
                <a:spcPts val="0"/>
              </a:spcBef>
              <a:spcAft>
                <a:spcPts val="0"/>
              </a:spcAft>
              <a:buClr>
                <a:schemeClr val="dk2"/>
              </a:buClr>
              <a:buSzPts val="1400"/>
              <a:buFont typeface="Arial"/>
              <a:buNone/>
            </a:pPr>
            <a:endParaRPr sz="1400" b="0" i="0" u="none" strike="noStrike" cap="none">
              <a:solidFill>
                <a:srgbClr val="102749"/>
              </a:solidFill>
              <a:latin typeface="Calibri"/>
              <a:ea typeface="Calibri"/>
              <a:cs typeface="Calibri"/>
              <a:sym typeface="Calibri"/>
            </a:endParaRPr>
          </a:p>
        </p:txBody>
      </p:sp>
      <p:sp>
        <p:nvSpPr>
          <p:cNvPr id="21" name="Google Shape;21;p3"/>
          <p:cNvSpPr txBox="1">
            <a:spLocks noGrp="1"/>
          </p:cNvSpPr>
          <p:nvPr>
            <p:ph type="body" idx="1"/>
          </p:nvPr>
        </p:nvSpPr>
        <p:spPr>
          <a:xfrm>
            <a:off x="337928" y="1232693"/>
            <a:ext cx="8434800" cy="28812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102749"/>
              </a:buClr>
              <a:buSzPts val="1800"/>
              <a:buFont typeface="Arial"/>
              <a:buChar char="•"/>
              <a:defRPr sz="1800" b="0" i="0" u="none" strike="noStrike" cap="none">
                <a:solidFill>
                  <a:srgbClr val="102749"/>
                </a:solidFill>
                <a:latin typeface="Calibri"/>
                <a:ea typeface="Calibri"/>
                <a:cs typeface="Calibri"/>
                <a:sym typeface="Calibri"/>
              </a:defRPr>
            </a:lvl1pPr>
            <a:lvl2pPr marL="914400" marR="0" lvl="1" indent="-323850" algn="l" rtl="0">
              <a:lnSpc>
                <a:spcPct val="90000"/>
              </a:lnSpc>
              <a:spcBef>
                <a:spcPts val="400"/>
              </a:spcBef>
              <a:spcAft>
                <a:spcPts val="0"/>
              </a:spcAft>
              <a:buClr>
                <a:srgbClr val="102749"/>
              </a:buClr>
              <a:buSzPts val="1500"/>
              <a:buFont typeface="Arial"/>
              <a:buChar char="•"/>
              <a:defRPr sz="1500" b="0" i="0" u="none" strike="noStrike" cap="none">
                <a:solidFill>
                  <a:srgbClr val="102749"/>
                </a:solidFill>
                <a:latin typeface="Calibri"/>
                <a:ea typeface="Calibri"/>
                <a:cs typeface="Calibri"/>
                <a:sym typeface="Calibri"/>
              </a:defRPr>
            </a:lvl2pPr>
            <a:lvl3pPr marL="1371600" marR="0" lvl="2" indent="-317500" algn="l" rtl="0">
              <a:lnSpc>
                <a:spcPct val="90000"/>
              </a:lnSpc>
              <a:spcBef>
                <a:spcPts val="400"/>
              </a:spcBef>
              <a:spcAft>
                <a:spcPts val="0"/>
              </a:spcAft>
              <a:buClr>
                <a:srgbClr val="102749"/>
              </a:buClr>
              <a:buSzPts val="1400"/>
              <a:buFont typeface="Arial"/>
              <a:buChar char="•"/>
              <a:defRPr sz="1400" b="0" i="0" u="none" strike="noStrike" cap="none">
                <a:solidFill>
                  <a:srgbClr val="102749"/>
                </a:solidFill>
                <a:latin typeface="Calibri"/>
                <a:ea typeface="Calibri"/>
                <a:cs typeface="Calibri"/>
                <a:sym typeface="Calibri"/>
              </a:defRPr>
            </a:lvl3pPr>
            <a:lvl4pPr marL="1828800" marR="0" lvl="3" indent="-317500" algn="l" rtl="0">
              <a:lnSpc>
                <a:spcPct val="90000"/>
              </a:lnSpc>
              <a:spcBef>
                <a:spcPts val="400"/>
              </a:spcBef>
              <a:spcAft>
                <a:spcPts val="0"/>
              </a:spcAft>
              <a:buClr>
                <a:srgbClr val="102749"/>
              </a:buClr>
              <a:buSzPts val="1400"/>
              <a:buFont typeface="Arial"/>
              <a:buChar char="•"/>
              <a:defRPr sz="1400" b="0" i="0" u="none" strike="noStrike" cap="none">
                <a:solidFill>
                  <a:srgbClr val="102749"/>
                </a:solidFill>
                <a:latin typeface="Calibri"/>
                <a:ea typeface="Calibri"/>
                <a:cs typeface="Calibri"/>
                <a:sym typeface="Calibri"/>
              </a:defRPr>
            </a:lvl4pPr>
            <a:lvl5pPr marL="2286000" marR="0" lvl="4" indent="-317500" algn="l" rtl="0">
              <a:lnSpc>
                <a:spcPct val="90000"/>
              </a:lnSpc>
              <a:spcBef>
                <a:spcPts val="400"/>
              </a:spcBef>
              <a:spcAft>
                <a:spcPts val="0"/>
              </a:spcAft>
              <a:buClr>
                <a:srgbClr val="102749"/>
              </a:buClr>
              <a:buSzPts val="1400"/>
              <a:buFont typeface="Arial"/>
              <a:buChar char="•"/>
              <a:defRPr sz="1400" b="0" i="0" u="none" strike="noStrike" cap="none">
                <a:solidFill>
                  <a:srgbClr val="102749"/>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2"/>
          </p:nvPr>
        </p:nvSpPr>
        <p:spPr>
          <a:xfrm>
            <a:off x="337929" y="585731"/>
            <a:ext cx="8434800" cy="3882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85200C"/>
              </a:buClr>
              <a:buSzPts val="2400"/>
              <a:buFont typeface="Georgia"/>
              <a:buNone/>
              <a:defRPr sz="2400" b="1" i="0" u="none" strike="noStrike" cap="none">
                <a:solidFill>
                  <a:srgbClr val="85200C"/>
                </a:solidFill>
                <a:latin typeface="Georgia"/>
                <a:ea typeface="Georgia"/>
                <a:cs typeface="Georgia"/>
                <a:sym typeface="Georgia"/>
              </a:defRPr>
            </a:lvl1pPr>
            <a:lvl2pPr marL="914400" marR="0" lvl="1" indent="-323850" algn="l" rtl="0">
              <a:lnSpc>
                <a:spcPct val="90000"/>
              </a:lnSpc>
              <a:spcBef>
                <a:spcPts val="400"/>
              </a:spcBef>
              <a:spcAft>
                <a:spcPts val="0"/>
              </a:spcAft>
              <a:buClr>
                <a:srgbClr val="102749"/>
              </a:buClr>
              <a:buSzPts val="1500"/>
              <a:buFont typeface="Arial"/>
              <a:buChar char="•"/>
              <a:defRPr sz="1500" b="0" i="0" u="none" strike="noStrike" cap="none">
                <a:solidFill>
                  <a:srgbClr val="102749"/>
                </a:solidFill>
                <a:latin typeface="Calibri"/>
                <a:ea typeface="Calibri"/>
                <a:cs typeface="Calibri"/>
                <a:sym typeface="Calibri"/>
              </a:defRPr>
            </a:lvl2pPr>
            <a:lvl3pPr marL="1371600" marR="0" lvl="2" indent="-317500" algn="l" rtl="0">
              <a:lnSpc>
                <a:spcPct val="90000"/>
              </a:lnSpc>
              <a:spcBef>
                <a:spcPts val="400"/>
              </a:spcBef>
              <a:spcAft>
                <a:spcPts val="0"/>
              </a:spcAft>
              <a:buClr>
                <a:srgbClr val="102749"/>
              </a:buClr>
              <a:buSzPts val="1400"/>
              <a:buFont typeface="Arial"/>
              <a:buChar char="•"/>
              <a:defRPr sz="1400" b="0" i="0" u="none" strike="noStrike" cap="none">
                <a:solidFill>
                  <a:srgbClr val="102749"/>
                </a:solidFill>
                <a:latin typeface="Calibri"/>
                <a:ea typeface="Calibri"/>
                <a:cs typeface="Calibri"/>
                <a:sym typeface="Calibri"/>
              </a:defRPr>
            </a:lvl3pPr>
            <a:lvl4pPr marL="1828800" marR="0" lvl="3" indent="-304800" algn="l" rtl="0">
              <a:lnSpc>
                <a:spcPct val="90000"/>
              </a:lnSpc>
              <a:spcBef>
                <a:spcPts val="400"/>
              </a:spcBef>
              <a:spcAft>
                <a:spcPts val="0"/>
              </a:spcAft>
              <a:buClr>
                <a:srgbClr val="102749"/>
              </a:buClr>
              <a:buSzPts val="1200"/>
              <a:buFont typeface="Arial"/>
              <a:buChar char="•"/>
              <a:defRPr sz="1200" b="0" i="0" u="none" strike="noStrike" cap="none">
                <a:solidFill>
                  <a:srgbClr val="102749"/>
                </a:solidFill>
                <a:latin typeface="Calibri"/>
                <a:ea typeface="Calibri"/>
                <a:cs typeface="Calibri"/>
                <a:sym typeface="Calibri"/>
              </a:defRPr>
            </a:lvl4pPr>
            <a:lvl5pPr marL="2286000" marR="0" lvl="4" indent="-304800" algn="l" rtl="0">
              <a:lnSpc>
                <a:spcPct val="90000"/>
              </a:lnSpc>
              <a:spcBef>
                <a:spcPts val="400"/>
              </a:spcBef>
              <a:spcAft>
                <a:spcPts val="0"/>
              </a:spcAft>
              <a:buClr>
                <a:srgbClr val="102749"/>
              </a:buClr>
              <a:buSzPts val="1200"/>
              <a:buFont typeface="Arial"/>
              <a:buChar char="•"/>
              <a:defRPr sz="1200" b="0" i="0" u="none" strike="noStrike" cap="none">
                <a:solidFill>
                  <a:srgbClr val="102749"/>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3"/>
        <p:cNvGrpSpPr/>
        <p:nvPr/>
      </p:nvGrpSpPr>
      <p:grpSpPr>
        <a:xfrm>
          <a:off x="0" y="0"/>
          <a:ext cx="0" cy="0"/>
          <a:chOff x="0" y="0"/>
          <a:chExt cx="0" cy="0"/>
        </a:xfrm>
      </p:grpSpPr>
      <p:sp>
        <p:nvSpPr>
          <p:cNvPr id="24" name="Google Shape;24;p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rgbClr val="85200C"/>
              </a:buClr>
              <a:buSzPts val="4500"/>
              <a:buFont typeface="Georgia"/>
              <a:buNone/>
              <a:defRPr sz="4500" b="1" i="0" u="none" strike="noStrike" cap="none">
                <a:solidFill>
                  <a:srgbClr val="85200C"/>
                </a:solidFill>
                <a:latin typeface="Georgia"/>
                <a:ea typeface="Georgia"/>
                <a:cs typeface="Georgia"/>
                <a:sym typeface="Georgi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5" name="Google Shape;25;p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rgbClr val="102749"/>
              </a:buClr>
              <a:buSzPts val="1800"/>
              <a:buFont typeface="Arial"/>
              <a:buNone/>
              <a:defRPr sz="1800" b="0" i="0" u="none" strike="noStrike" cap="none">
                <a:solidFill>
                  <a:srgbClr val="102749"/>
                </a:solidFill>
                <a:latin typeface="Calibri"/>
                <a:ea typeface="Calibri"/>
                <a:cs typeface="Calibri"/>
                <a:sym typeface="Calibri"/>
              </a:defRPr>
            </a:lvl1pPr>
            <a:lvl2pPr marR="0" lvl="1" algn="ctr" rtl="0">
              <a:lnSpc>
                <a:spcPct val="90000"/>
              </a:lnSpc>
              <a:spcBef>
                <a:spcPts val="400"/>
              </a:spcBef>
              <a:spcAft>
                <a:spcPts val="0"/>
              </a:spcAft>
              <a:buClr>
                <a:srgbClr val="102749"/>
              </a:buClr>
              <a:buSzPts val="1500"/>
              <a:buFont typeface="Arial"/>
              <a:buNone/>
              <a:defRPr sz="1500" b="0" i="0" u="none" strike="noStrike" cap="none">
                <a:solidFill>
                  <a:srgbClr val="102749"/>
                </a:solidFill>
                <a:latin typeface="Calibri"/>
                <a:ea typeface="Calibri"/>
                <a:cs typeface="Calibri"/>
                <a:sym typeface="Calibri"/>
              </a:defRPr>
            </a:lvl2pPr>
            <a:lvl3pPr marR="0" lvl="2" algn="ctr" rtl="0">
              <a:lnSpc>
                <a:spcPct val="90000"/>
              </a:lnSpc>
              <a:spcBef>
                <a:spcPts val="400"/>
              </a:spcBef>
              <a:spcAft>
                <a:spcPts val="0"/>
              </a:spcAft>
              <a:buClr>
                <a:srgbClr val="102749"/>
              </a:buClr>
              <a:buSzPts val="1400"/>
              <a:buFont typeface="Arial"/>
              <a:buNone/>
              <a:defRPr sz="1400" b="0" i="0" u="none" strike="noStrike" cap="none">
                <a:solidFill>
                  <a:srgbClr val="102749"/>
                </a:solidFill>
                <a:latin typeface="Calibri"/>
                <a:ea typeface="Calibri"/>
                <a:cs typeface="Calibri"/>
                <a:sym typeface="Calibri"/>
              </a:defRPr>
            </a:lvl3pPr>
            <a:lvl4pPr marR="0" lvl="3" algn="ctr" rtl="0">
              <a:lnSpc>
                <a:spcPct val="90000"/>
              </a:lnSpc>
              <a:spcBef>
                <a:spcPts val="400"/>
              </a:spcBef>
              <a:spcAft>
                <a:spcPts val="0"/>
              </a:spcAft>
              <a:buClr>
                <a:srgbClr val="102749"/>
              </a:buClr>
              <a:buSzPts val="1200"/>
              <a:buFont typeface="Arial"/>
              <a:buNone/>
              <a:defRPr sz="1200" b="0" i="0" u="none" strike="noStrike" cap="none">
                <a:solidFill>
                  <a:srgbClr val="102749"/>
                </a:solidFill>
                <a:latin typeface="Calibri"/>
                <a:ea typeface="Calibri"/>
                <a:cs typeface="Calibri"/>
                <a:sym typeface="Calibri"/>
              </a:defRPr>
            </a:lvl4pPr>
            <a:lvl5pPr marR="0" lvl="4" algn="ctr" rtl="0">
              <a:lnSpc>
                <a:spcPct val="90000"/>
              </a:lnSpc>
              <a:spcBef>
                <a:spcPts val="400"/>
              </a:spcBef>
              <a:spcAft>
                <a:spcPts val="0"/>
              </a:spcAft>
              <a:buClr>
                <a:srgbClr val="102749"/>
              </a:buClr>
              <a:buSzPts val="1200"/>
              <a:buFont typeface="Arial"/>
              <a:buNone/>
              <a:defRPr sz="1200" b="0" i="0" u="none" strike="noStrike" cap="none">
                <a:solidFill>
                  <a:srgbClr val="102749"/>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6639900" y="4869600"/>
            <a:ext cx="25041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85200C"/>
              </a:buClr>
              <a:buSzPts val="2000"/>
              <a:buFont typeface="Georgia"/>
              <a:buChar char="●"/>
              <a:defRPr sz="2000" b="1">
                <a:solidFill>
                  <a:srgbClr val="85200C"/>
                </a:solidFill>
                <a:latin typeface="Georgia"/>
                <a:ea typeface="Georgia"/>
                <a:cs typeface="Georgia"/>
                <a:sym typeface="Georgia"/>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9" name="Google Shape;29;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0" name="Google Shape;30;p5"/>
          <p:cNvSpPr txBox="1">
            <a:spLocks noGrp="1"/>
          </p:cNvSpPr>
          <p:nvPr>
            <p:ph type="sldNum" idx="12"/>
          </p:nvPr>
        </p:nvSpPr>
        <p:spPr>
          <a:xfrm>
            <a:off x="8035200" y="4905000"/>
            <a:ext cx="1108800" cy="238500"/>
          </a:xfrm>
          <a:prstGeom prst="rect">
            <a:avLst/>
          </a:prstGeom>
        </p:spPr>
        <p:txBody>
          <a:bodyPr spcFirstLastPara="1" wrap="square" lIns="68575" tIns="34275" rIns="68575" bIns="34275" anchor="ctr" anchorCtr="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6639900" y="4869600"/>
            <a:ext cx="25041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100" b="0" i="0" u="none" strike="noStrike" cap="none">
                <a:solidFill>
                  <a:schemeClr val="dk1"/>
                </a:solidFill>
                <a:latin typeface="Calibri"/>
                <a:ea typeface="Calibri"/>
                <a:cs typeface="Calibri"/>
                <a:sym typeface="Calibri"/>
              </a:defRPr>
            </a:lvl1pPr>
            <a:lvl2pPr marL="0" marR="0" lvl="1" indent="0" algn="r" rtl="0">
              <a:spcBef>
                <a:spcPts val="0"/>
              </a:spcBef>
              <a:buNone/>
              <a:defRPr sz="1100" b="0" i="0" u="none" strike="noStrike" cap="none">
                <a:solidFill>
                  <a:schemeClr val="dk1"/>
                </a:solidFill>
                <a:latin typeface="Calibri"/>
                <a:ea typeface="Calibri"/>
                <a:cs typeface="Calibri"/>
                <a:sym typeface="Calibri"/>
              </a:defRPr>
            </a:lvl2pPr>
            <a:lvl3pPr marL="0" marR="0" lvl="2" indent="0" algn="r" rtl="0">
              <a:spcBef>
                <a:spcPts val="0"/>
              </a:spcBef>
              <a:buNone/>
              <a:defRPr sz="1100" b="0" i="0" u="none" strike="noStrike" cap="none">
                <a:solidFill>
                  <a:schemeClr val="dk1"/>
                </a:solidFill>
                <a:latin typeface="Calibri"/>
                <a:ea typeface="Calibri"/>
                <a:cs typeface="Calibri"/>
                <a:sym typeface="Calibri"/>
              </a:defRPr>
            </a:lvl3pPr>
            <a:lvl4pPr marL="0" marR="0" lvl="3" indent="0" algn="r" rtl="0">
              <a:spcBef>
                <a:spcPts val="0"/>
              </a:spcBef>
              <a:buNone/>
              <a:defRPr sz="1100" b="0" i="0" u="none" strike="noStrike" cap="none">
                <a:solidFill>
                  <a:schemeClr val="dk1"/>
                </a:solidFill>
                <a:latin typeface="Calibri"/>
                <a:ea typeface="Calibri"/>
                <a:cs typeface="Calibri"/>
                <a:sym typeface="Calibri"/>
              </a:defRPr>
            </a:lvl4pPr>
            <a:lvl5pPr marL="0" marR="0" lvl="4" indent="0" algn="r" rtl="0">
              <a:spcBef>
                <a:spcPts val="0"/>
              </a:spcBef>
              <a:buNone/>
              <a:defRPr sz="1100" b="0" i="0" u="none" strike="noStrike" cap="none">
                <a:solidFill>
                  <a:schemeClr val="dk1"/>
                </a:solidFill>
                <a:latin typeface="Calibri"/>
                <a:ea typeface="Calibri"/>
                <a:cs typeface="Calibri"/>
                <a:sym typeface="Calibri"/>
              </a:defRPr>
            </a:lvl5pPr>
            <a:lvl6pPr marL="0" marR="0" lvl="5" indent="0" algn="r" rtl="0">
              <a:spcBef>
                <a:spcPts val="0"/>
              </a:spcBef>
              <a:buNone/>
              <a:defRPr sz="1100" b="0" i="0" u="none" strike="noStrike" cap="none">
                <a:solidFill>
                  <a:schemeClr val="dk1"/>
                </a:solidFill>
                <a:latin typeface="Calibri"/>
                <a:ea typeface="Calibri"/>
                <a:cs typeface="Calibri"/>
                <a:sym typeface="Calibri"/>
              </a:defRPr>
            </a:lvl6pPr>
            <a:lvl7pPr marL="0" marR="0" lvl="6" indent="0" algn="r" rtl="0">
              <a:spcBef>
                <a:spcPts val="0"/>
              </a:spcBef>
              <a:buNone/>
              <a:defRPr sz="1100" b="0" i="0" u="none" strike="noStrike" cap="none">
                <a:solidFill>
                  <a:schemeClr val="dk1"/>
                </a:solidFill>
                <a:latin typeface="Calibri"/>
                <a:ea typeface="Calibri"/>
                <a:cs typeface="Calibri"/>
                <a:sym typeface="Calibri"/>
              </a:defRPr>
            </a:lvl7pPr>
            <a:lvl8pPr marL="0" marR="0" lvl="7" indent="0" algn="r" rtl="0">
              <a:spcBef>
                <a:spcPts val="0"/>
              </a:spcBef>
              <a:buNone/>
              <a:defRPr sz="1100" b="0" i="0" u="none" strike="noStrike" cap="none">
                <a:solidFill>
                  <a:schemeClr val="dk1"/>
                </a:solidFill>
                <a:latin typeface="Calibri"/>
                <a:ea typeface="Calibri"/>
                <a:cs typeface="Calibri"/>
                <a:sym typeface="Calibri"/>
              </a:defRPr>
            </a:lvl8pPr>
            <a:lvl9pPr marL="0" marR="0" lvl="8" indent="0" algn="r" rtl="0">
              <a:spcBef>
                <a:spcPts val="0"/>
              </a:spcBef>
              <a:buNone/>
              <a:defRPr sz="11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CN"/>
              <a:t>‹#›</a:t>
            </a:fld>
            <a:endParaRPr>
              <a:solidFill>
                <a:schemeClr val="lt1"/>
              </a:solidFill>
            </a:endParaRPr>
          </a:p>
        </p:txBody>
      </p:sp>
      <p:sp>
        <p:nvSpPr>
          <p:cNvPr id="7" name="Google Shape;7;p1"/>
          <p:cNvSpPr/>
          <p:nvPr/>
        </p:nvSpPr>
        <p:spPr>
          <a:xfrm>
            <a:off x="-26400" y="-31450"/>
            <a:ext cx="9196800" cy="392700"/>
          </a:xfrm>
          <a:prstGeom prst="rect">
            <a:avLst/>
          </a:prstGeom>
          <a:solidFill>
            <a:srgbClr val="0B53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 name="Google Shape;8;p1"/>
          <p:cNvSpPr txBox="1"/>
          <p:nvPr/>
        </p:nvSpPr>
        <p:spPr>
          <a:xfrm>
            <a:off x="0" y="27950"/>
            <a:ext cx="6692400" cy="273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zh-CN" sz="1100" b="1">
                <a:solidFill>
                  <a:schemeClr val="lt1"/>
                </a:solidFill>
                <a:latin typeface="Calibri"/>
                <a:ea typeface="Calibri"/>
                <a:cs typeface="Calibri"/>
                <a:sym typeface="Calibri"/>
              </a:rPr>
              <a:t>EHRFlow: A Large Language Model-Driven Iterative Multi-Agent Electronic Health Record Data Analysis Workflow</a:t>
            </a:r>
            <a:endParaRPr sz="1100"/>
          </a:p>
        </p:txBody>
      </p:sp>
      <p:sp>
        <p:nvSpPr>
          <p:cNvPr id="9" name="Google Shape;9;p1"/>
          <p:cNvSpPr txBox="1"/>
          <p:nvPr/>
        </p:nvSpPr>
        <p:spPr>
          <a:xfrm>
            <a:off x="7951500" y="27950"/>
            <a:ext cx="11925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zh-CN" sz="1100" b="1" i="1">
                <a:solidFill>
                  <a:schemeClr val="lt1"/>
                </a:solidFill>
                <a:latin typeface="Calibri"/>
                <a:ea typeface="Calibri"/>
                <a:cs typeface="Calibri"/>
                <a:sym typeface="Calibri"/>
              </a:rPr>
              <a:t>KDD'24 AIMEL</a:t>
            </a:r>
            <a:endParaRPr sz="1100" i="1"/>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mc:AlternateContent xmlns:mc="http://schemas.openxmlformats.org/markup-compatibility/2006" xmlns:p14="http://schemas.microsoft.com/office/powerpoint/2010/main">
    <mc:Choice Requires="p14">
      <p:transition p14:dur="1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6"/>
          <p:cNvSpPr txBox="1">
            <a:spLocks noGrp="1"/>
          </p:cNvSpPr>
          <p:nvPr>
            <p:ph type="ctrTitle"/>
          </p:nvPr>
        </p:nvSpPr>
        <p:spPr>
          <a:xfrm>
            <a:off x="0" y="1829250"/>
            <a:ext cx="9144000" cy="7425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zh-CN" sz="2200" dirty="0">
                <a:latin typeface="Arial"/>
                <a:ea typeface="Arial"/>
                <a:cs typeface="Arial"/>
                <a:sym typeface="Arial"/>
              </a:rPr>
              <a:t>EHRFlow: A Large Language Model-Driven Iterative Multi-Agent</a:t>
            </a:r>
            <a:endParaRPr sz="2200" dirty="0">
              <a:latin typeface="Arial"/>
              <a:ea typeface="Arial"/>
              <a:cs typeface="Arial"/>
              <a:sym typeface="Arial"/>
            </a:endParaRPr>
          </a:p>
          <a:p>
            <a:pPr marL="0" lvl="0" indent="0" algn="ctr" rtl="0">
              <a:spcBef>
                <a:spcPts val="0"/>
              </a:spcBef>
              <a:spcAft>
                <a:spcPts val="0"/>
              </a:spcAft>
              <a:buNone/>
            </a:pPr>
            <a:r>
              <a:rPr lang="zh-CN" sz="2200" dirty="0">
                <a:latin typeface="Arial"/>
                <a:ea typeface="Arial"/>
                <a:cs typeface="Arial"/>
                <a:sym typeface="Arial"/>
              </a:rPr>
              <a:t>Electronic Health Record Data Analysis Workflow</a:t>
            </a:r>
            <a:endParaRPr sz="2200" dirty="0">
              <a:latin typeface="Arial"/>
              <a:ea typeface="Arial"/>
              <a:cs typeface="Arial"/>
              <a:sym typeface="Arial"/>
            </a:endParaRPr>
          </a:p>
        </p:txBody>
      </p:sp>
      <p:sp>
        <p:nvSpPr>
          <p:cNvPr id="37" name="Google Shape;37;p6"/>
          <p:cNvSpPr txBox="1">
            <a:spLocks noGrp="1"/>
          </p:cNvSpPr>
          <p:nvPr>
            <p:ph type="subTitle" idx="1"/>
          </p:nvPr>
        </p:nvSpPr>
        <p:spPr>
          <a:xfrm>
            <a:off x="0" y="2651673"/>
            <a:ext cx="9144000" cy="1316553"/>
          </a:xfrm>
          <a:prstGeom prst="rect">
            <a:avLst/>
          </a:prstGeom>
          <a:ln>
            <a:noFill/>
          </a:ln>
        </p:spPr>
        <p:txBody>
          <a:bodyPr spcFirstLastPara="1" wrap="square" lIns="68575" tIns="34275" rIns="68575" bIns="34275" anchor="t" anchorCtr="0">
            <a:noAutofit/>
          </a:bodyPr>
          <a:lstStyle/>
          <a:p>
            <a:pPr marL="0" lvl="0" indent="0" algn="ctr" rtl="0">
              <a:spcBef>
                <a:spcPts val="800"/>
              </a:spcBef>
              <a:spcAft>
                <a:spcPts val="0"/>
              </a:spcAft>
              <a:buNone/>
            </a:pPr>
            <a:r>
              <a:rPr lang="en-GB" altLang="zh-CN" sz="1400" dirty="0" err="1">
                <a:solidFill>
                  <a:schemeClr val="dk1"/>
                </a:solidFill>
                <a:latin typeface="Arial"/>
                <a:ea typeface="Arial"/>
                <a:cs typeface="Arial"/>
                <a:sym typeface="Arial"/>
              </a:rPr>
              <a:t>Yinghao</a:t>
            </a:r>
            <a:r>
              <a:rPr lang="en-GB" altLang="zh-CN" sz="1400" dirty="0">
                <a:solidFill>
                  <a:schemeClr val="dk1"/>
                </a:solidFill>
                <a:latin typeface="Arial"/>
                <a:ea typeface="Arial"/>
                <a:cs typeface="Arial"/>
                <a:sym typeface="Arial"/>
              </a:rPr>
              <a:t> Zhu</a:t>
            </a:r>
            <a:r>
              <a:rPr lang="en-GB" altLang="zh-CN" sz="1400" baseline="30000" dirty="0">
                <a:solidFill>
                  <a:schemeClr val="dk1"/>
                </a:solidFill>
                <a:latin typeface="Arial"/>
                <a:ea typeface="Arial"/>
                <a:cs typeface="Arial"/>
                <a:sym typeface="Arial"/>
              </a:rPr>
              <a:t>1</a:t>
            </a:r>
            <a:r>
              <a:rPr lang="en-GB" altLang="zh-CN" sz="1400" dirty="0">
                <a:solidFill>
                  <a:schemeClr val="dk1"/>
                </a:solidFill>
                <a:latin typeface="Arial"/>
                <a:ea typeface="Arial"/>
                <a:cs typeface="Arial"/>
                <a:sym typeface="Arial"/>
              </a:rPr>
              <a:t>, Junyi Gao</a:t>
            </a:r>
            <a:r>
              <a:rPr lang="en-GB" altLang="zh-CN" sz="1400" baseline="30000" dirty="0">
                <a:solidFill>
                  <a:schemeClr val="dk1"/>
                </a:solidFill>
                <a:latin typeface="Arial"/>
                <a:ea typeface="Arial"/>
                <a:cs typeface="Arial"/>
                <a:sym typeface="Arial"/>
              </a:rPr>
              <a:t>2,3</a:t>
            </a:r>
            <a:r>
              <a:rPr lang="en-GB" altLang="zh-CN" sz="1400" dirty="0">
                <a:solidFill>
                  <a:schemeClr val="dk1"/>
                </a:solidFill>
                <a:latin typeface="Arial"/>
                <a:ea typeface="Arial"/>
                <a:cs typeface="Arial"/>
                <a:sym typeface="Arial"/>
              </a:rPr>
              <a:t>, </a:t>
            </a:r>
            <a:r>
              <a:rPr lang="en-GB" altLang="zh-CN" sz="1400" dirty="0" err="1">
                <a:solidFill>
                  <a:schemeClr val="dk1"/>
                </a:solidFill>
                <a:latin typeface="Arial"/>
                <a:ea typeface="Arial"/>
                <a:cs typeface="Arial"/>
                <a:sym typeface="Arial"/>
              </a:rPr>
              <a:t>Liantao</a:t>
            </a:r>
            <a:r>
              <a:rPr lang="en-GB" altLang="zh-CN" sz="1400" dirty="0">
                <a:solidFill>
                  <a:schemeClr val="dk1"/>
                </a:solidFill>
                <a:latin typeface="Arial"/>
                <a:ea typeface="Arial"/>
                <a:cs typeface="Arial"/>
                <a:sym typeface="Arial"/>
              </a:rPr>
              <a:t> Ma</a:t>
            </a:r>
            <a:r>
              <a:rPr lang="en-GB" altLang="zh-CN" sz="1400" baseline="30000" dirty="0">
                <a:solidFill>
                  <a:schemeClr val="dk1"/>
                </a:solidFill>
                <a:latin typeface="Arial"/>
                <a:ea typeface="Arial"/>
                <a:cs typeface="Arial"/>
                <a:sym typeface="Arial"/>
              </a:rPr>
              <a:t>1</a:t>
            </a:r>
            <a:r>
              <a:rPr lang="en-GB" altLang="zh-CN" sz="1400" dirty="0">
                <a:solidFill>
                  <a:schemeClr val="dk1"/>
                </a:solidFill>
                <a:latin typeface="Arial"/>
                <a:ea typeface="Arial"/>
                <a:cs typeface="Arial"/>
                <a:sym typeface="Arial"/>
              </a:rPr>
              <a:t>, et</a:t>
            </a:r>
            <a:r>
              <a:rPr lang="zh-CN" altLang="en-US" sz="1400" dirty="0">
                <a:solidFill>
                  <a:schemeClr val="dk1"/>
                </a:solidFill>
                <a:latin typeface="Arial"/>
                <a:ea typeface="Arial"/>
                <a:cs typeface="Arial"/>
                <a:sym typeface="Arial"/>
              </a:rPr>
              <a:t> </a:t>
            </a:r>
            <a:r>
              <a:rPr lang="en-US" altLang="zh-CN" sz="1400" dirty="0">
                <a:solidFill>
                  <a:schemeClr val="dk1"/>
                </a:solidFill>
                <a:latin typeface="Arial"/>
                <a:ea typeface="Arial"/>
                <a:cs typeface="Arial"/>
                <a:sym typeface="Arial"/>
              </a:rPr>
              <a:t>al</a:t>
            </a:r>
            <a:r>
              <a:rPr lang="en-GB" altLang="zh-CN" sz="1400" dirty="0">
                <a:solidFill>
                  <a:schemeClr val="dk1"/>
                </a:solidFill>
                <a:latin typeface="Arial"/>
                <a:ea typeface="Arial"/>
                <a:cs typeface="Arial"/>
                <a:sym typeface="Arial"/>
              </a:rPr>
              <a:t>.</a:t>
            </a:r>
          </a:p>
          <a:p>
            <a:pPr marL="0" lvl="0" indent="0" algn="ctr" rtl="0">
              <a:spcBef>
                <a:spcPts val="800"/>
              </a:spcBef>
              <a:spcAft>
                <a:spcPts val="0"/>
              </a:spcAft>
              <a:buNone/>
            </a:pPr>
            <a:r>
              <a:rPr lang="en-GB" sz="1400" dirty="0">
                <a:solidFill>
                  <a:schemeClr val="dk1"/>
                </a:solidFill>
                <a:latin typeface="Arial"/>
                <a:ea typeface="Arial"/>
                <a:cs typeface="Arial"/>
                <a:sym typeface="Arial"/>
              </a:rPr>
              <a:t>Presenter: </a:t>
            </a:r>
            <a:r>
              <a:rPr lang="en-GB" sz="1400" b="1" dirty="0">
                <a:solidFill>
                  <a:schemeClr val="dk1"/>
                </a:solidFill>
                <a:latin typeface="Arial"/>
                <a:ea typeface="Arial"/>
                <a:cs typeface="Arial"/>
                <a:sym typeface="Arial"/>
              </a:rPr>
              <a:t>Junyi Gao</a:t>
            </a:r>
          </a:p>
          <a:p>
            <a:pPr marL="0" lvl="0" indent="0" algn="ctr" rtl="0">
              <a:spcBef>
                <a:spcPts val="800"/>
              </a:spcBef>
              <a:spcAft>
                <a:spcPts val="0"/>
              </a:spcAft>
              <a:buNone/>
            </a:pPr>
            <a:r>
              <a:rPr lang="en-GB" sz="1400" dirty="0">
                <a:solidFill>
                  <a:schemeClr val="dk1"/>
                </a:solidFill>
                <a:latin typeface="Arial"/>
                <a:ea typeface="Arial"/>
                <a:cs typeface="Arial"/>
                <a:sym typeface="Arial"/>
              </a:rPr>
              <a:t>1 Peking University</a:t>
            </a:r>
          </a:p>
          <a:p>
            <a:pPr marL="0" lvl="0" indent="0" algn="ctr" rtl="0">
              <a:spcBef>
                <a:spcPts val="800"/>
              </a:spcBef>
              <a:spcAft>
                <a:spcPts val="0"/>
              </a:spcAft>
              <a:buNone/>
            </a:pPr>
            <a:r>
              <a:rPr lang="en-GB" sz="1400" dirty="0">
                <a:solidFill>
                  <a:schemeClr val="dk1"/>
                </a:solidFill>
                <a:latin typeface="Arial"/>
                <a:ea typeface="Arial"/>
                <a:cs typeface="Arial"/>
                <a:sym typeface="Arial"/>
              </a:rPr>
              <a:t>2 University of Edinburgh</a:t>
            </a:r>
          </a:p>
          <a:p>
            <a:pPr marL="0" lvl="0" indent="0" algn="ctr" rtl="0">
              <a:spcBef>
                <a:spcPts val="800"/>
              </a:spcBef>
              <a:spcAft>
                <a:spcPts val="0"/>
              </a:spcAft>
              <a:buNone/>
            </a:pPr>
            <a:r>
              <a:rPr lang="en-GB" sz="1400" dirty="0">
                <a:solidFill>
                  <a:schemeClr val="dk1"/>
                </a:solidFill>
                <a:latin typeface="Arial"/>
                <a:ea typeface="Arial"/>
                <a:cs typeface="Arial"/>
                <a:sym typeface="Arial"/>
              </a:rPr>
              <a:t>3 Health Data Research UK</a:t>
            </a:r>
          </a:p>
        </p:txBody>
      </p:sp>
      <p:pic>
        <p:nvPicPr>
          <p:cNvPr id="38" name="Google Shape;38;p6"/>
          <p:cNvPicPr preferRelativeResize="0"/>
          <p:nvPr/>
        </p:nvPicPr>
        <p:blipFill>
          <a:blip r:embed="rId3">
            <a:alphaModFix/>
          </a:blip>
          <a:stretch>
            <a:fillRect/>
          </a:stretch>
        </p:blipFill>
        <p:spPr>
          <a:xfrm>
            <a:off x="4787712" y="937976"/>
            <a:ext cx="2179137" cy="654600"/>
          </a:xfrm>
          <a:prstGeom prst="rect">
            <a:avLst/>
          </a:prstGeom>
          <a:noFill/>
          <a:ln>
            <a:noFill/>
          </a:ln>
        </p:spPr>
      </p:pic>
      <p:pic>
        <p:nvPicPr>
          <p:cNvPr id="39" name="Google Shape;39;p6"/>
          <p:cNvPicPr preferRelativeResize="0"/>
          <p:nvPr/>
        </p:nvPicPr>
        <p:blipFill>
          <a:blip r:embed="rId4">
            <a:alphaModFix/>
          </a:blip>
          <a:stretch>
            <a:fillRect/>
          </a:stretch>
        </p:blipFill>
        <p:spPr>
          <a:xfrm>
            <a:off x="2259455" y="994050"/>
            <a:ext cx="2404695" cy="542450"/>
          </a:xfrm>
          <a:prstGeom prst="rect">
            <a:avLst/>
          </a:prstGeom>
          <a:noFill/>
          <a:ln>
            <a:noFill/>
          </a:ln>
        </p:spPr>
      </p:pic>
      <p:pic>
        <p:nvPicPr>
          <p:cNvPr id="40" name="Google Shape;40;p6"/>
          <p:cNvPicPr preferRelativeResize="0"/>
          <p:nvPr/>
        </p:nvPicPr>
        <p:blipFill>
          <a:blip r:embed="rId5">
            <a:alphaModFix/>
          </a:blip>
          <a:stretch>
            <a:fillRect/>
          </a:stretch>
        </p:blipFill>
        <p:spPr>
          <a:xfrm>
            <a:off x="3153383" y="4310304"/>
            <a:ext cx="3021534" cy="5694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C92EE5F-6C0B-CF6F-048F-4053E45AFC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CN" smtClean="0"/>
              <a:t>10</a:t>
            </a:fld>
            <a:endParaRPr lang="zh-CN" altLang="en-US"/>
          </a:p>
        </p:txBody>
      </p:sp>
      <p:pic>
        <p:nvPicPr>
          <p:cNvPr id="5" name="Google Shape;127;p15">
            <a:extLst>
              <a:ext uri="{FF2B5EF4-FFF2-40B4-BE49-F238E27FC236}">
                <a16:creationId xmlns:a16="http://schemas.microsoft.com/office/drawing/2014/main" id="{2BFB624A-C25C-3F0A-8C07-3FB942117B6F}"/>
              </a:ext>
            </a:extLst>
          </p:cNvPr>
          <p:cNvPicPr preferRelativeResize="0"/>
          <p:nvPr/>
        </p:nvPicPr>
        <p:blipFill rotWithShape="1">
          <a:blip r:embed="rId2">
            <a:alphaModFix/>
          </a:blip>
          <a:srcRect l="1" r="78" b="67425"/>
          <a:stretch/>
        </p:blipFill>
        <p:spPr>
          <a:xfrm>
            <a:off x="86858" y="1499880"/>
            <a:ext cx="9010599" cy="2688274"/>
          </a:xfrm>
          <a:prstGeom prst="rect">
            <a:avLst/>
          </a:prstGeom>
          <a:noFill/>
          <a:ln>
            <a:noFill/>
          </a:ln>
        </p:spPr>
      </p:pic>
    </p:spTree>
    <p:extLst>
      <p:ext uri="{BB962C8B-B14F-4D97-AF65-F5344CB8AC3E}">
        <p14:creationId xmlns:p14="http://schemas.microsoft.com/office/powerpoint/2010/main" val="15566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C92EE5F-6C0B-CF6F-048F-4053E45AFC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CN" smtClean="0"/>
              <a:t>11</a:t>
            </a:fld>
            <a:endParaRPr lang="zh-CN" altLang="en-US"/>
          </a:p>
        </p:txBody>
      </p:sp>
      <p:pic>
        <p:nvPicPr>
          <p:cNvPr id="3" name="Google Shape;127;p15">
            <a:extLst>
              <a:ext uri="{FF2B5EF4-FFF2-40B4-BE49-F238E27FC236}">
                <a16:creationId xmlns:a16="http://schemas.microsoft.com/office/drawing/2014/main" id="{1A2F8E78-1A16-0FED-3CB1-CB809B4D79DC}"/>
              </a:ext>
            </a:extLst>
          </p:cNvPr>
          <p:cNvPicPr preferRelativeResize="0"/>
          <p:nvPr/>
        </p:nvPicPr>
        <p:blipFill rotWithShape="1">
          <a:blip r:embed="rId2">
            <a:alphaModFix/>
          </a:blip>
          <a:srcRect t="31936" r="-16" b="33041"/>
          <a:stretch/>
        </p:blipFill>
        <p:spPr>
          <a:xfrm>
            <a:off x="127848" y="1284509"/>
            <a:ext cx="8888304" cy="2743201"/>
          </a:xfrm>
          <a:prstGeom prst="rect">
            <a:avLst/>
          </a:prstGeom>
          <a:noFill/>
          <a:ln>
            <a:noFill/>
          </a:ln>
        </p:spPr>
      </p:pic>
    </p:spTree>
    <p:extLst>
      <p:ext uri="{BB962C8B-B14F-4D97-AF65-F5344CB8AC3E}">
        <p14:creationId xmlns:p14="http://schemas.microsoft.com/office/powerpoint/2010/main" val="63526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C92EE5F-6C0B-CF6F-048F-4053E45AFC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CN" smtClean="0"/>
              <a:t>12</a:t>
            </a:fld>
            <a:endParaRPr lang="zh-CN" altLang="en-US"/>
          </a:p>
        </p:txBody>
      </p:sp>
      <p:pic>
        <p:nvPicPr>
          <p:cNvPr id="2" name="Google Shape;127;p15">
            <a:extLst>
              <a:ext uri="{FF2B5EF4-FFF2-40B4-BE49-F238E27FC236}">
                <a16:creationId xmlns:a16="http://schemas.microsoft.com/office/drawing/2014/main" id="{367CFCFD-55CF-6AA8-B4E8-C9FB5C8F9969}"/>
              </a:ext>
            </a:extLst>
          </p:cNvPr>
          <p:cNvPicPr preferRelativeResize="0"/>
          <p:nvPr/>
        </p:nvPicPr>
        <p:blipFill rotWithShape="1">
          <a:blip r:embed="rId2">
            <a:alphaModFix/>
          </a:blip>
          <a:srcRect l="1" t="56102" r="-1235"/>
          <a:stretch/>
        </p:blipFill>
        <p:spPr>
          <a:xfrm>
            <a:off x="355903" y="1023908"/>
            <a:ext cx="8673081" cy="3314702"/>
          </a:xfrm>
          <a:prstGeom prst="rect">
            <a:avLst/>
          </a:prstGeom>
          <a:noFill/>
          <a:ln>
            <a:noFill/>
          </a:ln>
        </p:spPr>
      </p:pic>
    </p:spTree>
    <p:extLst>
      <p:ext uri="{BB962C8B-B14F-4D97-AF65-F5344CB8AC3E}">
        <p14:creationId xmlns:p14="http://schemas.microsoft.com/office/powerpoint/2010/main" val="156252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t>Future Work</a:t>
            </a:r>
            <a:endParaRPr/>
          </a:p>
        </p:txBody>
      </p:sp>
      <p:sp>
        <p:nvSpPr>
          <p:cNvPr id="135" name="Google Shape;135;p16"/>
          <p:cNvSpPr txBox="1">
            <a:spLocks noGrp="1"/>
          </p:cNvSpPr>
          <p:nvPr>
            <p:ph type="body" idx="1"/>
          </p:nvPr>
        </p:nvSpPr>
        <p:spPr>
          <a:xfrm>
            <a:off x="311700" y="1152475"/>
            <a:ext cx="8520600" cy="12903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chemeClr val="dk1"/>
              </a:buClr>
              <a:buSzPts val="1600"/>
              <a:buChar char="●"/>
            </a:pPr>
            <a:r>
              <a:rPr lang="zh-CN" sz="1600" dirty="0">
                <a:solidFill>
                  <a:schemeClr val="dk1"/>
                </a:solidFill>
              </a:rPr>
              <a:t>Continue refining the </a:t>
            </a:r>
            <a:r>
              <a:rPr lang="zh-CN" sz="1600" b="1" i="1" dirty="0">
                <a:solidFill>
                  <a:schemeClr val="dk1"/>
                </a:solidFill>
              </a:rPr>
              <a:t>EHRFlow </a:t>
            </a:r>
            <a:r>
              <a:rPr lang="zh-CN" sz="1600" dirty="0">
                <a:solidFill>
                  <a:schemeClr val="dk1"/>
                </a:solidFill>
              </a:rPr>
              <a:t>platform, integrate more tools, support multimodalities</a:t>
            </a:r>
            <a:endParaRPr sz="1600" dirty="0">
              <a:solidFill>
                <a:schemeClr val="dk1"/>
              </a:solidFill>
            </a:endParaRPr>
          </a:p>
          <a:p>
            <a:pPr marL="457200" lvl="0" indent="-330200" algn="l" rtl="0">
              <a:lnSpc>
                <a:spcPct val="150000"/>
              </a:lnSpc>
              <a:spcBef>
                <a:spcPts val="0"/>
              </a:spcBef>
              <a:spcAft>
                <a:spcPts val="0"/>
              </a:spcAft>
              <a:buClr>
                <a:schemeClr val="dk1"/>
              </a:buClr>
              <a:buSzPts val="1600"/>
              <a:buChar char="●"/>
            </a:pPr>
            <a:r>
              <a:rPr lang="zh-CN" sz="1600" dirty="0">
                <a:solidFill>
                  <a:schemeClr val="dk1"/>
                </a:solidFill>
              </a:rPr>
              <a:t>Offer more customizable options. Instead of an end-to-end execution, the LLM could engage in multi-round interactions, asking the user to confirm parameter options.</a:t>
            </a:r>
            <a:endParaRPr sz="1600" dirty="0">
              <a:solidFill>
                <a:schemeClr val="dk1"/>
              </a:solidFill>
            </a:endParaRPr>
          </a:p>
          <a:p>
            <a:pPr marL="457200" lvl="0" indent="-330200" algn="l" rtl="0">
              <a:lnSpc>
                <a:spcPct val="150000"/>
              </a:lnSpc>
              <a:spcBef>
                <a:spcPts val="0"/>
              </a:spcBef>
              <a:spcAft>
                <a:spcPts val="0"/>
              </a:spcAft>
              <a:buClr>
                <a:schemeClr val="dk1"/>
              </a:buClr>
              <a:buSzPts val="1600"/>
              <a:buChar char="●"/>
            </a:pPr>
            <a:r>
              <a:rPr lang="en-US" altLang="zh-CN" sz="1600" dirty="0">
                <a:solidFill>
                  <a:schemeClr val="dk1"/>
                </a:solidFill>
              </a:rPr>
              <a:t>User validation, </a:t>
            </a:r>
            <a:r>
              <a:rPr lang="zh-CN" sz="1600" dirty="0">
                <a:solidFill>
                  <a:schemeClr val="dk1"/>
                </a:solidFill>
              </a:rPr>
              <a:t>collect feedback for continuous improvements</a:t>
            </a:r>
            <a:endParaRPr dirty="0"/>
          </a:p>
        </p:txBody>
      </p:sp>
      <p:sp>
        <p:nvSpPr>
          <p:cNvPr id="136" name="Google Shape;136;p16"/>
          <p:cNvSpPr txBox="1"/>
          <p:nvPr/>
        </p:nvSpPr>
        <p:spPr>
          <a:xfrm>
            <a:off x="240519" y="3037220"/>
            <a:ext cx="8832300" cy="1477297"/>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zh-CN" i="1" dirty="0">
                <a:solidFill>
                  <a:srgbClr val="1C4587"/>
                </a:solidFill>
              </a:rPr>
              <a:t>With </a:t>
            </a:r>
            <a:r>
              <a:rPr lang="zh-CN" b="1" i="1" dirty="0">
                <a:solidFill>
                  <a:srgbClr val="1C4587"/>
                </a:solidFill>
              </a:rPr>
              <a:t>EHRFlow</a:t>
            </a:r>
            <a:r>
              <a:rPr lang="zh-CN" i="1" dirty="0">
                <a:solidFill>
                  <a:srgbClr val="1C4587"/>
                </a:solidFill>
              </a:rPr>
              <a:t>, we aim to expand the reach of AI services in healthcare:</a:t>
            </a:r>
            <a:endParaRPr i="1" dirty="0">
              <a:solidFill>
                <a:srgbClr val="1C4587"/>
              </a:solidFill>
            </a:endParaRPr>
          </a:p>
          <a:p>
            <a:pPr marL="457200" lvl="0" indent="-317500" algn="l" rtl="0">
              <a:lnSpc>
                <a:spcPct val="150000"/>
              </a:lnSpc>
              <a:spcBef>
                <a:spcPts val="0"/>
              </a:spcBef>
              <a:spcAft>
                <a:spcPts val="0"/>
              </a:spcAft>
              <a:buClr>
                <a:srgbClr val="1C4587"/>
              </a:buClr>
              <a:buSzPts val="1400"/>
              <a:buChar char="●"/>
            </a:pPr>
            <a:r>
              <a:rPr lang="zh-CN" i="1" dirty="0">
                <a:solidFill>
                  <a:srgbClr val="1C4587"/>
                </a:solidFill>
              </a:rPr>
              <a:t>AI has the potential to </a:t>
            </a:r>
            <a:r>
              <a:rPr lang="en-US" altLang="zh-CN" i="1" dirty="0">
                <a:solidFill>
                  <a:srgbClr val="1C4587"/>
                </a:solidFill>
              </a:rPr>
              <a:t>be applied in </a:t>
            </a:r>
            <a:r>
              <a:rPr lang="zh-CN" i="1" dirty="0">
                <a:solidFill>
                  <a:srgbClr val="1C4587"/>
                </a:solidFill>
              </a:rPr>
              <a:t>various hospitals</a:t>
            </a:r>
            <a:r>
              <a:rPr lang="en-US" altLang="zh-CN" i="1" dirty="0">
                <a:solidFill>
                  <a:srgbClr val="1C4587"/>
                </a:solidFill>
              </a:rPr>
              <a:t> and research</a:t>
            </a:r>
            <a:r>
              <a:rPr lang="zh-CN" i="1" dirty="0">
                <a:solidFill>
                  <a:srgbClr val="1C4587"/>
                </a:solidFill>
              </a:rPr>
              <a:t> departments.</a:t>
            </a:r>
            <a:endParaRPr i="1" dirty="0">
              <a:solidFill>
                <a:srgbClr val="1C4587"/>
              </a:solidFill>
            </a:endParaRPr>
          </a:p>
          <a:p>
            <a:pPr marL="457200" lvl="0" indent="-317500" algn="l" rtl="0">
              <a:lnSpc>
                <a:spcPct val="150000"/>
              </a:lnSpc>
              <a:spcBef>
                <a:spcPts val="0"/>
              </a:spcBef>
              <a:spcAft>
                <a:spcPts val="0"/>
              </a:spcAft>
              <a:buClr>
                <a:srgbClr val="1C4587"/>
              </a:buClr>
              <a:buSzPts val="1400"/>
              <a:buChar char="●"/>
            </a:pPr>
            <a:r>
              <a:rPr lang="zh-CN" i="1" dirty="0">
                <a:solidFill>
                  <a:srgbClr val="1C4587"/>
                </a:solidFill>
              </a:rPr>
              <a:t>This will enable AI services to reach and benefit a much broader patient </a:t>
            </a:r>
            <a:r>
              <a:rPr lang="en-US" altLang="zh-CN" i="1" dirty="0">
                <a:solidFill>
                  <a:srgbClr val="1C4587"/>
                </a:solidFill>
              </a:rPr>
              <a:t>and researcher </a:t>
            </a:r>
            <a:r>
              <a:rPr lang="zh-CN" i="1" dirty="0">
                <a:solidFill>
                  <a:srgbClr val="1C4587"/>
                </a:solidFill>
              </a:rPr>
              <a:t>population.</a:t>
            </a:r>
            <a:endParaRPr i="1" dirty="0">
              <a:solidFill>
                <a:srgbClr val="1C4587"/>
              </a:solidFill>
            </a:endParaRPr>
          </a:p>
          <a:p>
            <a:pPr marL="0" lvl="0" indent="0" algn="l" rtl="0">
              <a:lnSpc>
                <a:spcPct val="150000"/>
              </a:lnSpc>
              <a:spcBef>
                <a:spcPts val="0"/>
              </a:spcBef>
              <a:spcAft>
                <a:spcPts val="0"/>
              </a:spcAft>
              <a:buNone/>
            </a:pPr>
            <a:endParaRPr i="1" dirty="0">
              <a:solidFill>
                <a:srgbClr val="1C4587"/>
              </a:solidFill>
            </a:endParaRPr>
          </a:p>
        </p:txBody>
      </p:sp>
      <p:sp>
        <p:nvSpPr>
          <p:cNvPr id="137" name="Google Shape;137;p16"/>
          <p:cNvSpPr txBox="1">
            <a:spLocks noGrp="1"/>
          </p:cNvSpPr>
          <p:nvPr>
            <p:ph type="sldNum" idx="12"/>
          </p:nvPr>
        </p:nvSpPr>
        <p:spPr>
          <a:xfrm>
            <a:off x="8035200" y="4905000"/>
            <a:ext cx="1108800" cy="238500"/>
          </a:xfrm>
          <a:prstGeom prst="rect">
            <a:avLst/>
          </a:prstGeom>
        </p:spPr>
        <p:txBody>
          <a:bodyPr spcFirstLastPara="1" wrap="square" lIns="68575" tIns="34275" rIns="68575" bIns="34275" anchor="ctr" anchorCtr="0">
            <a:spAutoFit/>
          </a:bodyPr>
          <a:lstStyle/>
          <a:p>
            <a:pPr marL="0" lvl="0" indent="0" algn="r" rtl="0">
              <a:spcBef>
                <a:spcPts val="0"/>
              </a:spcBef>
              <a:spcAft>
                <a:spcPts val="0"/>
              </a:spcAft>
              <a:buNone/>
            </a:pPr>
            <a:fld id="{00000000-1234-1234-1234-123412341234}" type="slidenum">
              <a:rPr lang="en-US" altLang="zh-C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Leading Authors</a:t>
            </a:r>
            <a:endParaRPr dirty="0"/>
          </a:p>
        </p:txBody>
      </p:sp>
      <p:pic>
        <p:nvPicPr>
          <p:cNvPr id="46" name="Google Shape;46;p7"/>
          <p:cNvPicPr preferRelativeResize="0"/>
          <p:nvPr/>
        </p:nvPicPr>
        <p:blipFill>
          <a:blip r:embed="rId3">
            <a:alphaModFix/>
          </a:blip>
          <a:stretch>
            <a:fillRect/>
          </a:stretch>
        </p:blipFill>
        <p:spPr>
          <a:xfrm>
            <a:off x="1047063" y="1111400"/>
            <a:ext cx="1756700" cy="1756700"/>
          </a:xfrm>
          <a:prstGeom prst="rect">
            <a:avLst/>
          </a:prstGeom>
          <a:noFill/>
          <a:ln>
            <a:noFill/>
          </a:ln>
        </p:spPr>
      </p:pic>
      <p:pic>
        <p:nvPicPr>
          <p:cNvPr id="47" name="Google Shape;47;p7"/>
          <p:cNvPicPr preferRelativeResize="0"/>
          <p:nvPr/>
        </p:nvPicPr>
        <p:blipFill>
          <a:blip r:embed="rId4">
            <a:alphaModFix/>
          </a:blip>
          <a:stretch>
            <a:fillRect/>
          </a:stretch>
        </p:blipFill>
        <p:spPr>
          <a:xfrm>
            <a:off x="6429488" y="1111400"/>
            <a:ext cx="1667448" cy="1756700"/>
          </a:xfrm>
          <a:prstGeom prst="rect">
            <a:avLst/>
          </a:prstGeom>
          <a:noFill/>
          <a:ln>
            <a:noFill/>
          </a:ln>
        </p:spPr>
      </p:pic>
      <p:pic>
        <p:nvPicPr>
          <p:cNvPr id="48" name="Google Shape;48;p7"/>
          <p:cNvPicPr preferRelativeResize="0"/>
          <p:nvPr/>
        </p:nvPicPr>
        <p:blipFill>
          <a:blip r:embed="rId5">
            <a:alphaModFix/>
          </a:blip>
          <a:stretch>
            <a:fillRect/>
          </a:stretch>
        </p:blipFill>
        <p:spPr>
          <a:xfrm>
            <a:off x="3738275" y="1111400"/>
            <a:ext cx="1756701" cy="1756701"/>
          </a:xfrm>
          <a:prstGeom prst="rect">
            <a:avLst/>
          </a:prstGeom>
          <a:noFill/>
          <a:ln>
            <a:noFill/>
          </a:ln>
        </p:spPr>
      </p:pic>
      <p:sp>
        <p:nvSpPr>
          <p:cNvPr id="49" name="Google Shape;49;p7"/>
          <p:cNvSpPr txBox="1"/>
          <p:nvPr/>
        </p:nvSpPr>
        <p:spPr>
          <a:xfrm>
            <a:off x="1047000" y="2868100"/>
            <a:ext cx="1756800" cy="954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400"/>
              </a:spcBef>
              <a:spcAft>
                <a:spcPts val="0"/>
              </a:spcAft>
              <a:buNone/>
            </a:pPr>
            <a:r>
              <a:rPr lang="zh-CN" sz="1000" b="1" dirty="0">
                <a:solidFill>
                  <a:srgbClr val="8C0000"/>
                </a:solidFill>
              </a:rPr>
              <a:t>Junyi Gao</a:t>
            </a:r>
            <a:endParaRPr sz="1000" b="1" dirty="0">
              <a:solidFill>
                <a:srgbClr val="8C0000"/>
              </a:solidFill>
            </a:endParaRPr>
          </a:p>
          <a:p>
            <a:pPr marL="0" lvl="0" indent="0" algn="ctr" rtl="0">
              <a:lnSpc>
                <a:spcPct val="100000"/>
              </a:lnSpc>
              <a:spcBef>
                <a:spcPts val="400"/>
              </a:spcBef>
              <a:spcAft>
                <a:spcPts val="0"/>
              </a:spcAft>
              <a:buNone/>
            </a:pPr>
            <a:r>
              <a:rPr lang="zh-CN" sz="1000" b="1" dirty="0">
                <a:solidFill>
                  <a:srgbClr val="8C0000"/>
                </a:solidFill>
              </a:rPr>
              <a:t>University of Edinburgh</a:t>
            </a:r>
            <a:endParaRPr sz="1000" b="1" dirty="0">
              <a:solidFill>
                <a:srgbClr val="8C0000"/>
              </a:solidFill>
            </a:endParaRPr>
          </a:p>
          <a:p>
            <a:pPr marL="0" lvl="0" indent="0" algn="ctr" rtl="0">
              <a:lnSpc>
                <a:spcPct val="100000"/>
              </a:lnSpc>
              <a:spcBef>
                <a:spcPts val="400"/>
              </a:spcBef>
              <a:spcAft>
                <a:spcPts val="0"/>
              </a:spcAft>
              <a:buNone/>
            </a:pPr>
            <a:r>
              <a:rPr lang="zh-CN" sz="1000" b="1" dirty="0">
                <a:solidFill>
                  <a:srgbClr val="0D7786"/>
                </a:solidFill>
              </a:rPr>
              <a:t>PhD Student</a:t>
            </a:r>
            <a:endParaRPr sz="1000" b="1" dirty="0">
              <a:solidFill>
                <a:srgbClr val="0D7786"/>
              </a:solidFill>
            </a:endParaRPr>
          </a:p>
          <a:p>
            <a:pPr marL="0" lvl="0" indent="0" algn="ctr" rtl="0">
              <a:lnSpc>
                <a:spcPct val="100000"/>
              </a:lnSpc>
              <a:spcBef>
                <a:spcPts val="400"/>
              </a:spcBef>
              <a:spcAft>
                <a:spcPts val="0"/>
              </a:spcAft>
              <a:buNone/>
            </a:pPr>
            <a:r>
              <a:rPr lang="zh-CN" sz="1000" dirty="0">
                <a:solidFill>
                  <a:schemeClr val="dk1"/>
                </a:solidFill>
                <a:latin typeface="Consolas"/>
                <a:ea typeface="Consolas"/>
                <a:cs typeface="Consolas"/>
                <a:sym typeface="Consolas"/>
              </a:rPr>
              <a:t>junyii.gao@gmail.com</a:t>
            </a:r>
            <a:endParaRPr sz="1000" dirty="0">
              <a:solidFill>
                <a:schemeClr val="dk1"/>
              </a:solidFill>
            </a:endParaRPr>
          </a:p>
        </p:txBody>
      </p:sp>
      <p:sp>
        <p:nvSpPr>
          <p:cNvPr id="50" name="Google Shape;50;p7"/>
          <p:cNvSpPr txBox="1"/>
          <p:nvPr/>
        </p:nvSpPr>
        <p:spPr>
          <a:xfrm>
            <a:off x="3738238" y="2868100"/>
            <a:ext cx="1756800" cy="1005373"/>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400"/>
              </a:spcBef>
              <a:spcAft>
                <a:spcPts val="0"/>
              </a:spcAft>
              <a:buNone/>
            </a:pPr>
            <a:r>
              <a:rPr lang="zh-CN" sz="1000" b="1" dirty="0">
                <a:solidFill>
                  <a:srgbClr val="8C0000"/>
                </a:solidFill>
              </a:rPr>
              <a:t>Yinghao Zhu</a:t>
            </a:r>
            <a:endParaRPr lang="en-US" altLang="zh-CN" sz="1000" b="1" dirty="0">
              <a:solidFill>
                <a:srgbClr val="8C0000"/>
              </a:solidFill>
            </a:endParaRPr>
          </a:p>
          <a:p>
            <a:pPr marL="0" lvl="0" indent="0" algn="ctr" rtl="0">
              <a:lnSpc>
                <a:spcPct val="100000"/>
              </a:lnSpc>
              <a:spcBef>
                <a:spcPts val="400"/>
              </a:spcBef>
              <a:spcAft>
                <a:spcPts val="0"/>
              </a:spcAft>
              <a:buNone/>
            </a:pPr>
            <a:r>
              <a:rPr lang="en-US" sz="1000" b="1" dirty="0">
                <a:solidFill>
                  <a:srgbClr val="8C0000"/>
                </a:solidFill>
              </a:rPr>
              <a:t>University of Zurich</a:t>
            </a:r>
            <a:endParaRPr sz="1000" b="1" dirty="0">
              <a:solidFill>
                <a:srgbClr val="8C0000"/>
              </a:solidFill>
            </a:endParaRPr>
          </a:p>
          <a:p>
            <a:pPr marL="0" lvl="0" indent="0" algn="ctr" rtl="0">
              <a:lnSpc>
                <a:spcPct val="100000"/>
              </a:lnSpc>
              <a:spcBef>
                <a:spcPts val="400"/>
              </a:spcBef>
              <a:spcAft>
                <a:spcPts val="0"/>
              </a:spcAft>
              <a:buNone/>
            </a:pPr>
            <a:r>
              <a:rPr lang="en-US" altLang="zh-CN" sz="1000" b="1" dirty="0">
                <a:solidFill>
                  <a:srgbClr val="0D7786"/>
                </a:solidFill>
              </a:rPr>
              <a:t>Incoming </a:t>
            </a:r>
            <a:r>
              <a:rPr lang="zh-CN" sz="1000" b="1" dirty="0">
                <a:solidFill>
                  <a:srgbClr val="0D7786"/>
                </a:solidFill>
              </a:rPr>
              <a:t>PhD Student</a:t>
            </a:r>
            <a:endParaRPr sz="1000" b="1" dirty="0">
              <a:solidFill>
                <a:srgbClr val="0D7786"/>
              </a:solidFill>
            </a:endParaRPr>
          </a:p>
          <a:p>
            <a:pPr marL="0" lvl="0" indent="0" algn="ctr" rtl="0">
              <a:lnSpc>
                <a:spcPct val="100000"/>
              </a:lnSpc>
              <a:spcBef>
                <a:spcPts val="400"/>
              </a:spcBef>
              <a:spcAft>
                <a:spcPts val="0"/>
              </a:spcAft>
              <a:buNone/>
            </a:pPr>
            <a:r>
              <a:rPr lang="zh-CN" sz="1000" dirty="0">
                <a:solidFill>
                  <a:schemeClr val="dk1"/>
                </a:solidFill>
                <a:latin typeface="Consolas"/>
                <a:ea typeface="Consolas"/>
                <a:cs typeface="Consolas"/>
                <a:sym typeface="Consolas"/>
              </a:rPr>
              <a:t>yhzhu99@gmail.com</a:t>
            </a:r>
            <a:endParaRPr sz="1000" dirty="0">
              <a:solidFill>
                <a:schemeClr val="dk1"/>
              </a:solidFill>
            </a:endParaRPr>
          </a:p>
        </p:txBody>
      </p:sp>
      <p:sp>
        <p:nvSpPr>
          <p:cNvPr id="51" name="Google Shape;51;p7"/>
          <p:cNvSpPr txBox="1"/>
          <p:nvPr/>
        </p:nvSpPr>
        <p:spPr>
          <a:xfrm>
            <a:off x="6232861" y="2868100"/>
            <a:ext cx="2060700" cy="1005373"/>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400"/>
              </a:spcBef>
              <a:spcAft>
                <a:spcPts val="0"/>
              </a:spcAft>
              <a:buNone/>
            </a:pPr>
            <a:r>
              <a:rPr lang="zh-CN" sz="1000" b="1" dirty="0">
                <a:solidFill>
                  <a:srgbClr val="8C0000"/>
                </a:solidFill>
              </a:rPr>
              <a:t>Liantao Ma</a:t>
            </a:r>
            <a:endParaRPr sz="1000" b="1" dirty="0">
              <a:solidFill>
                <a:srgbClr val="8C0000"/>
              </a:solidFill>
            </a:endParaRPr>
          </a:p>
          <a:p>
            <a:pPr marL="0" lvl="0" indent="0" algn="ctr" rtl="0">
              <a:lnSpc>
                <a:spcPct val="100000"/>
              </a:lnSpc>
              <a:spcBef>
                <a:spcPts val="400"/>
              </a:spcBef>
              <a:spcAft>
                <a:spcPts val="0"/>
              </a:spcAft>
              <a:buNone/>
            </a:pPr>
            <a:r>
              <a:rPr lang="zh-CN" sz="1000" b="1" dirty="0">
                <a:solidFill>
                  <a:srgbClr val="8C0000"/>
                </a:solidFill>
              </a:rPr>
              <a:t>Peking University</a:t>
            </a:r>
            <a:endParaRPr sz="1000" b="1" dirty="0">
              <a:solidFill>
                <a:srgbClr val="8C0000"/>
              </a:solidFill>
            </a:endParaRPr>
          </a:p>
          <a:p>
            <a:pPr marL="0" lvl="0" indent="0" algn="ctr" rtl="0">
              <a:lnSpc>
                <a:spcPct val="100000"/>
              </a:lnSpc>
              <a:spcBef>
                <a:spcPts val="400"/>
              </a:spcBef>
              <a:spcAft>
                <a:spcPts val="0"/>
              </a:spcAft>
              <a:buNone/>
            </a:pPr>
            <a:r>
              <a:rPr lang="zh-CN" sz="1000" b="1" dirty="0">
                <a:solidFill>
                  <a:srgbClr val="0D7786"/>
                </a:solidFill>
              </a:rPr>
              <a:t>Research Assistant Professor</a:t>
            </a:r>
            <a:endParaRPr sz="1000" b="1" dirty="0">
              <a:solidFill>
                <a:srgbClr val="0D7786"/>
              </a:solidFill>
            </a:endParaRPr>
          </a:p>
          <a:p>
            <a:pPr marL="0" lvl="0" indent="0" algn="ctr" rtl="0">
              <a:lnSpc>
                <a:spcPct val="100000"/>
              </a:lnSpc>
              <a:spcBef>
                <a:spcPts val="400"/>
              </a:spcBef>
              <a:spcAft>
                <a:spcPts val="0"/>
              </a:spcAft>
              <a:buNone/>
            </a:pPr>
            <a:r>
              <a:rPr lang="zh-CN" sz="1000" dirty="0">
                <a:solidFill>
                  <a:schemeClr val="dk1"/>
                </a:solidFill>
                <a:latin typeface="Consolas"/>
                <a:ea typeface="Consolas"/>
                <a:cs typeface="Consolas"/>
                <a:sym typeface="Consolas"/>
              </a:rPr>
              <a:t>malt@pku.edu.cn</a:t>
            </a:r>
            <a:endParaRPr sz="1000" dirty="0">
              <a:solidFill>
                <a:schemeClr val="dk1"/>
              </a:solidFill>
              <a:latin typeface="Consolas"/>
              <a:ea typeface="Consolas"/>
              <a:cs typeface="Consolas"/>
              <a:sym typeface="Consolas"/>
            </a:endParaRPr>
          </a:p>
        </p:txBody>
      </p:sp>
      <p:sp>
        <p:nvSpPr>
          <p:cNvPr id="52" name="Google Shape;52;p7"/>
          <p:cNvSpPr txBox="1"/>
          <p:nvPr/>
        </p:nvSpPr>
        <p:spPr>
          <a:xfrm>
            <a:off x="3630909" y="3822400"/>
            <a:ext cx="2798579" cy="715550"/>
          </a:xfrm>
          <a:prstGeom prst="rect">
            <a:avLst/>
          </a:prstGeom>
          <a:noFill/>
          <a:ln>
            <a:noFill/>
          </a:ln>
        </p:spPr>
        <p:txBody>
          <a:bodyPr spcFirstLastPara="1" wrap="square" lIns="91425" tIns="91425" rIns="91425" bIns="91425" anchor="t" anchorCtr="0">
            <a:spAutoFit/>
          </a:bodyPr>
          <a:lstStyle/>
          <a:p>
            <a:pPr lvl="0" rtl="0">
              <a:spcBef>
                <a:spcPts val="300"/>
              </a:spcBef>
              <a:spcAft>
                <a:spcPts val="0"/>
              </a:spcAft>
            </a:pPr>
            <a:r>
              <a:rPr lang="en-GB" altLang="zh-CN" sz="900" b="1" dirty="0">
                <a:solidFill>
                  <a:srgbClr val="333333"/>
                </a:solidFill>
                <a:latin typeface="Arial" panose="020B0604020202020204" pitchFamily="34" charset="0"/>
              </a:rPr>
              <a:t>Research Interest</a:t>
            </a:r>
            <a:endParaRPr lang="en-GB" altLang="zh-CN" sz="900" b="1" i="0" dirty="0">
              <a:solidFill>
                <a:srgbClr val="333333"/>
              </a:solidFill>
              <a:effectLst/>
              <a:latin typeface="Arial" panose="020B0604020202020204" pitchFamily="34" charset="0"/>
            </a:endParaRPr>
          </a:p>
          <a:p>
            <a:pPr marL="171450" lvl="0" indent="-171450" rtl="0">
              <a:spcBef>
                <a:spcPts val="300"/>
              </a:spcBef>
              <a:spcAft>
                <a:spcPts val="0"/>
              </a:spcAft>
              <a:buFont typeface="Arial" panose="020B0604020202020204" pitchFamily="34" charset="0"/>
              <a:buChar char="•"/>
            </a:pPr>
            <a:r>
              <a:rPr lang="en-GB" altLang="zh-CN" sz="900" b="0" i="0" dirty="0">
                <a:solidFill>
                  <a:srgbClr val="333333"/>
                </a:solidFill>
                <a:effectLst/>
                <a:latin typeface="Arial" panose="020B0604020202020204" pitchFamily="34" charset="0"/>
              </a:rPr>
              <a:t>EHR data mining </a:t>
            </a:r>
          </a:p>
          <a:p>
            <a:pPr marL="171450" lvl="0" indent="-171450" rtl="0">
              <a:spcBef>
                <a:spcPts val="300"/>
              </a:spcBef>
              <a:spcAft>
                <a:spcPts val="0"/>
              </a:spcAft>
              <a:buFont typeface="Arial" panose="020B0604020202020204" pitchFamily="34" charset="0"/>
              <a:buChar char="•"/>
            </a:pPr>
            <a:r>
              <a:rPr lang="en-GB" altLang="zh-CN" sz="900" b="0" i="0" dirty="0">
                <a:solidFill>
                  <a:srgbClr val="333333"/>
                </a:solidFill>
                <a:effectLst/>
                <a:latin typeface="Arial" panose="020B0604020202020204" pitchFamily="34" charset="0"/>
              </a:rPr>
              <a:t>Healthcare multimodal foundation models</a:t>
            </a:r>
            <a:endParaRPr sz="700" dirty="0">
              <a:solidFill>
                <a:srgbClr val="262626"/>
              </a:solidFill>
            </a:endParaRPr>
          </a:p>
        </p:txBody>
      </p:sp>
      <p:sp>
        <p:nvSpPr>
          <p:cNvPr id="53" name="Google Shape;53;p7"/>
          <p:cNvSpPr txBox="1">
            <a:spLocks noGrp="1"/>
          </p:cNvSpPr>
          <p:nvPr>
            <p:ph type="sldNum" idx="12"/>
          </p:nvPr>
        </p:nvSpPr>
        <p:spPr>
          <a:xfrm>
            <a:off x="8035200" y="4905000"/>
            <a:ext cx="1108800" cy="238500"/>
          </a:xfrm>
          <a:prstGeom prst="rect">
            <a:avLst/>
          </a:prstGeom>
        </p:spPr>
        <p:txBody>
          <a:bodyPr spcFirstLastPara="1" wrap="square" lIns="68575" tIns="34275" rIns="68575" bIns="34275" anchor="ctr" anchorCtr="0">
            <a:spAutoFit/>
          </a:bodyPr>
          <a:lstStyle/>
          <a:p>
            <a:pPr marL="0" lvl="0" indent="0" algn="r" rtl="0">
              <a:spcBef>
                <a:spcPts val="0"/>
              </a:spcBef>
              <a:spcAft>
                <a:spcPts val="0"/>
              </a:spcAft>
              <a:buNone/>
            </a:pPr>
            <a:fld id="{00000000-1234-1234-1234-123412341234}" type="slidenum">
              <a:rPr lang="en-US" altLang="zh-CN"/>
              <a:t>14</a:t>
            </a:fld>
            <a:endParaRPr/>
          </a:p>
        </p:txBody>
      </p:sp>
      <p:sp>
        <p:nvSpPr>
          <p:cNvPr id="2" name="Google Shape;52;p7">
            <a:extLst>
              <a:ext uri="{FF2B5EF4-FFF2-40B4-BE49-F238E27FC236}">
                <a16:creationId xmlns:a16="http://schemas.microsoft.com/office/drawing/2014/main" id="{30E264E7-C93A-FA9C-43CA-51B62399EB29}"/>
              </a:ext>
            </a:extLst>
          </p:cNvPr>
          <p:cNvSpPr txBox="1"/>
          <p:nvPr/>
        </p:nvSpPr>
        <p:spPr>
          <a:xfrm>
            <a:off x="6232861" y="3822400"/>
            <a:ext cx="2798579" cy="892522"/>
          </a:xfrm>
          <a:prstGeom prst="rect">
            <a:avLst/>
          </a:prstGeom>
          <a:noFill/>
          <a:ln>
            <a:noFill/>
          </a:ln>
        </p:spPr>
        <p:txBody>
          <a:bodyPr spcFirstLastPara="1" wrap="square" lIns="91425" tIns="91425" rIns="91425" bIns="91425" anchor="t" anchorCtr="0">
            <a:spAutoFit/>
          </a:bodyPr>
          <a:lstStyle/>
          <a:p>
            <a:pPr lvl="0" algn="l" rtl="0">
              <a:spcBef>
                <a:spcPts val="300"/>
              </a:spcBef>
              <a:spcAft>
                <a:spcPts val="0"/>
              </a:spcAft>
            </a:pPr>
            <a:r>
              <a:rPr lang="en-GB" altLang="zh-CN" sz="900" b="1" dirty="0">
                <a:solidFill>
                  <a:srgbClr val="333333"/>
                </a:solidFill>
                <a:latin typeface="Arial" panose="020B0604020202020204" pitchFamily="34" charset="0"/>
              </a:rPr>
              <a:t>Research Interest</a:t>
            </a:r>
            <a:endParaRPr lang="en-GB" altLang="zh-CN" sz="900" b="1" i="0" dirty="0">
              <a:solidFill>
                <a:srgbClr val="333333"/>
              </a:solidFill>
              <a:effectLst/>
              <a:latin typeface="Arial" panose="020B0604020202020204" pitchFamily="34" charset="0"/>
            </a:endParaRPr>
          </a:p>
          <a:p>
            <a:pPr marL="171450" lvl="0" indent="-171450" algn="l" rtl="0">
              <a:spcBef>
                <a:spcPts val="300"/>
              </a:spcBef>
              <a:spcAft>
                <a:spcPts val="0"/>
              </a:spcAft>
              <a:buFont typeface="Arial" panose="020B0604020202020204" pitchFamily="34" charset="0"/>
              <a:buChar char="•"/>
            </a:pPr>
            <a:r>
              <a:rPr lang="en-GB" altLang="zh-CN" sz="900" b="0" i="0" dirty="0">
                <a:solidFill>
                  <a:srgbClr val="333333"/>
                </a:solidFill>
                <a:effectLst/>
                <a:latin typeface="Arial" panose="020B0604020202020204" pitchFamily="34" charset="0"/>
              </a:rPr>
              <a:t>AI for healthcare</a:t>
            </a:r>
          </a:p>
          <a:p>
            <a:pPr marL="171450" lvl="0" indent="-171450" algn="l" rtl="0">
              <a:spcBef>
                <a:spcPts val="300"/>
              </a:spcBef>
              <a:spcAft>
                <a:spcPts val="0"/>
              </a:spcAft>
              <a:buFont typeface="Arial" panose="020B0604020202020204" pitchFamily="34" charset="0"/>
              <a:buChar char="•"/>
            </a:pPr>
            <a:r>
              <a:rPr lang="en-GB" sz="900" dirty="0">
                <a:solidFill>
                  <a:srgbClr val="333333"/>
                </a:solidFill>
                <a:latin typeface="Arial" panose="020B0604020202020204" pitchFamily="34" charset="0"/>
              </a:rPr>
              <a:t>Interpretable deep learning</a:t>
            </a:r>
          </a:p>
          <a:p>
            <a:pPr marL="171450" lvl="0" indent="-171450" algn="l" rtl="0">
              <a:spcBef>
                <a:spcPts val="300"/>
              </a:spcBef>
              <a:spcAft>
                <a:spcPts val="0"/>
              </a:spcAft>
              <a:buFont typeface="Arial" panose="020B0604020202020204" pitchFamily="34" charset="0"/>
              <a:buChar char="•"/>
            </a:pPr>
            <a:r>
              <a:rPr lang="en-GB" sz="900" dirty="0">
                <a:solidFill>
                  <a:srgbClr val="333333"/>
                </a:solidFill>
                <a:latin typeface="Arial" panose="020B0604020202020204" pitchFamily="34" charset="0"/>
              </a:rPr>
              <a:t>Multivariate EHR analysis</a:t>
            </a:r>
            <a:endParaRPr sz="700" dirty="0">
              <a:solidFill>
                <a:srgbClr val="262626"/>
              </a:solidFill>
            </a:endParaRPr>
          </a:p>
        </p:txBody>
      </p:sp>
      <p:sp>
        <p:nvSpPr>
          <p:cNvPr id="3" name="Google Shape;52;p7">
            <a:extLst>
              <a:ext uri="{FF2B5EF4-FFF2-40B4-BE49-F238E27FC236}">
                <a16:creationId xmlns:a16="http://schemas.microsoft.com/office/drawing/2014/main" id="{255C56E0-9ED7-4B5C-CA1E-777DF11D94D3}"/>
              </a:ext>
            </a:extLst>
          </p:cNvPr>
          <p:cNvSpPr txBox="1"/>
          <p:nvPr/>
        </p:nvSpPr>
        <p:spPr>
          <a:xfrm>
            <a:off x="939659" y="3822400"/>
            <a:ext cx="2798579" cy="892522"/>
          </a:xfrm>
          <a:prstGeom prst="rect">
            <a:avLst/>
          </a:prstGeom>
          <a:noFill/>
          <a:ln>
            <a:noFill/>
          </a:ln>
        </p:spPr>
        <p:txBody>
          <a:bodyPr spcFirstLastPara="1" wrap="square" lIns="91425" tIns="91425" rIns="91425" bIns="91425" anchor="t" anchorCtr="0">
            <a:spAutoFit/>
          </a:bodyPr>
          <a:lstStyle/>
          <a:p>
            <a:pPr lvl="0" algn="l" rtl="0">
              <a:spcBef>
                <a:spcPts val="300"/>
              </a:spcBef>
              <a:spcAft>
                <a:spcPts val="0"/>
              </a:spcAft>
            </a:pPr>
            <a:r>
              <a:rPr lang="en-GB" altLang="zh-CN" sz="900" b="1" dirty="0">
                <a:solidFill>
                  <a:srgbClr val="333333"/>
                </a:solidFill>
                <a:latin typeface="Arial" panose="020B0604020202020204" pitchFamily="34" charset="0"/>
              </a:rPr>
              <a:t>Research Interest</a:t>
            </a:r>
            <a:endParaRPr lang="en-GB" altLang="zh-CN" sz="900" b="1" i="0" dirty="0">
              <a:solidFill>
                <a:srgbClr val="333333"/>
              </a:solidFill>
              <a:effectLst/>
              <a:latin typeface="Arial" panose="020B0604020202020204" pitchFamily="34" charset="0"/>
            </a:endParaRPr>
          </a:p>
          <a:p>
            <a:pPr marL="171450" lvl="0" indent="-171450" algn="l" rtl="0">
              <a:spcBef>
                <a:spcPts val="300"/>
              </a:spcBef>
              <a:spcAft>
                <a:spcPts val="0"/>
              </a:spcAft>
              <a:buFont typeface="Arial" panose="020B0604020202020204" pitchFamily="34" charset="0"/>
              <a:buChar char="•"/>
            </a:pPr>
            <a:r>
              <a:rPr lang="en-GB" altLang="zh-CN" sz="900" b="0" i="0" dirty="0">
                <a:solidFill>
                  <a:srgbClr val="333333"/>
                </a:solidFill>
                <a:effectLst/>
                <a:latin typeface="Arial" panose="020B0604020202020204" pitchFamily="34" charset="0"/>
              </a:rPr>
              <a:t>Individual healthcare predictive modelling</a:t>
            </a:r>
          </a:p>
          <a:p>
            <a:pPr marL="171450" lvl="0" indent="-171450" algn="l" rtl="0">
              <a:spcBef>
                <a:spcPts val="300"/>
              </a:spcBef>
              <a:spcAft>
                <a:spcPts val="0"/>
              </a:spcAft>
              <a:buFont typeface="Arial" panose="020B0604020202020204" pitchFamily="34" charset="0"/>
              <a:buChar char="•"/>
            </a:pPr>
            <a:r>
              <a:rPr lang="en-GB" sz="900" dirty="0" err="1">
                <a:solidFill>
                  <a:srgbClr val="333333"/>
                </a:solidFill>
                <a:latin typeface="Arial" panose="020B0604020202020204" pitchFamily="34" charset="0"/>
              </a:rPr>
              <a:t>Spatio</a:t>
            </a:r>
            <a:r>
              <a:rPr lang="en-GB" sz="900" dirty="0">
                <a:solidFill>
                  <a:srgbClr val="333333"/>
                </a:solidFill>
                <a:latin typeface="Arial" panose="020B0604020202020204" pitchFamily="34" charset="0"/>
              </a:rPr>
              <a:t>-temporal prediction</a:t>
            </a:r>
          </a:p>
          <a:p>
            <a:pPr marL="171450" lvl="0" indent="-171450" algn="l" rtl="0">
              <a:spcBef>
                <a:spcPts val="300"/>
              </a:spcBef>
              <a:spcAft>
                <a:spcPts val="0"/>
              </a:spcAft>
              <a:buFont typeface="Arial" panose="020B0604020202020204" pitchFamily="34" charset="0"/>
              <a:buChar char="•"/>
            </a:pPr>
            <a:r>
              <a:rPr lang="en-GB" sz="900" dirty="0">
                <a:solidFill>
                  <a:srgbClr val="333333"/>
                </a:solidFill>
                <a:latin typeface="Arial" panose="020B0604020202020204" pitchFamily="34" charset="0"/>
              </a:rPr>
              <a:t>Clinical trial optimization</a:t>
            </a:r>
            <a:endParaRPr sz="700" dirty="0">
              <a:solidFill>
                <a:srgbClr val="262626"/>
              </a:solidFill>
            </a:endParaRPr>
          </a:p>
        </p:txBody>
      </p:sp>
    </p:spTree>
    <p:extLst>
      <p:ext uri="{BB962C8B-B14F-4D97-AF65-F5344CB8AC3E}">
        <p14:creationId xmlns:p14="http://schemas.microsoft.com/office/powerpoint/2010/main" val="1909209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ctrTitle"/>
          </p:nvPr>
        </p:nvSpPr>
        <p:spPr>
          <a:xfrm>
            <a:off x="41150" y="3200975"/>
            <a:ext cx="9144000" cy="5424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zh-CN" sz="1600">
                <a:latin typeface="Arial"/>
                <a:ea typeface="Arial"/>
                <a:cs typeface="Arial"/>
                <a:sym typeface="Arial"/>
              </a:rPr>
              <a:t>EHRFlow: A Large Language Model-Driven Iterative Multi-Agent</a:t>
            </a:r>
            <a:endParaRPr sz="1600">
              <a:latin typeface="Arial"/>
              <a:ea typeface="Arial"/>
              <a:cs typeface="Arial"/>
              <a:sym typeface="Arial"/>
            </a:endParaRPr>
          </a:p>
          <a:p>
            <a:pPr marL="0" lvl="0" indent="0" algn="ctr" rtl="0">
              <a:spcBef>
                <a:spcPts val="0"/>
              </a:spcBef>
              <a:spcAft>
                <a:spcPts val="0"/>
              </a:spcAft>
              <a:buNone/>
            </a:pPr>
            <a:r>
              <a:rPr lang="zh-CN" sz="1600">
                <a:latin typeface="Arial"/>
                <a:ea typeface="Arial"/>
                <a:cs typeface="Arial"/>
                <a:sym typeface="Arial"/>
              </a:rPr>
              <a:t>Electronic Health Record Data Analysis Workflow</a:t>
            </a:r>
            <a:endParaRPr sz="1600">
              <a:latin typeface="Arial"/>
              <a:ea typeface="Arial"/>
              <a:cs typeface="Arial"/>
              <a:sym typeface="Arial"/>
            </a:endParaRPr>
          </a:p>
        </p:txBody>
      </p:sp>
      <p:sp>
        <p:nvSpPr>
          <p:cNvPr id="143" name="Google Shape;143;p17"/>
          <p:cNvSpPr txBox="1">
            <a:spLocks noGrp="1"/>
          </p:cNvSpPr>
          <p:nvPr>
            <p:ph type="subTitle" idx="1"/>
          </p:nvPr>
        </p:nvSpPr>
        <p:spPr>
          <a:xfrm>
            <a:off x="0" y="1780075"/>
            <a:ext cx="9144000" cy="1420800"/>
          </a:xfrm>
          <a:prstGeom prst="rect">
            <a:avLst/>
          </a:prstGeom>
        </p:spPr>
        <p:txBody>
          <a:bodyPr spcFirstLastPara="1" wrap="square" lIns="68575" tIns="34275" rIns="68575" bIns="34275" anchor="ctr" anchorCtr="0">
            <a:noAutofit/>
          </a:bodyPr>
          <a:lstStyle/>
          <a:p>
            <a:pPr marL="0" lvl="0" indent="0" algn="ctr" rtl="0">
              <a:spcBef>
                <a:spcPts val="800"/>
              </a:spcBef>
              <a:spcAft>
                <a:spcPts val="0"/>
              </a:spcAft>
              <a:buNone/>
            </a:pPr>
            <a:r>
              <a:rPr lang="zh-CN" sz="4300" b="1">
                <a:solidFill>
                  <a:srgbClr val="0B5394"/>
                </a:solidFill>
                <a:latin typeface="Arial"/>
                <a:ea typeface="Arial"/>
                <a:cs typeface="Arial"/>
                <a:sym typeface="Arial"/>
              </a:rPr>
              <a:t>Thanks!</a:t>
            </a:r>
            <a:endParaRPr sz="4300" b="1">
              <a:solidFill>
                <a:srgbClr val="0B5394"/>
              </a:solidFill>
              <a:latin typeface="Arial"/>
              <a:ea typeface="Arial"/>
              <a:cs typeface="Arial"/>
              <a:sym typeface="Arial"/>
            </a:endParaRPr>
          </a:p>
          <a:p>
            <a:pPr marL="0" lvl="0" indent="0" algn="ctr" rtl="0">
              <a:spcBef>
                <a:spcPts val="800"/>
              </a:spcBef>
              <a:spcAft>
                <a:spcPts val="0"/>
              </a:spcAft>
              <a:buNone/>
            </a:pPr>
            <a:r>
              <a:rPr lang="zh-CN" sz="4300" b="1">
                <a:solidFill>
                  <a:srgbClr val="0B5394"/>
                </a:solidFill>
                <a:latin typeface="Arial"/>
                <a:ea typeface="Arial"/>
                <a:cs typeface="Arial"/>
                <a:sym typeface="Arial"/>
              </a:rPr>
              <a:t>Q&amp;A</a:t>
            </a:r>
            <a:endParaRPr sz="4100" b="1">
              <a:solidFill>
                <a:srgbClr val="0B5394"/>
              </a:solidFill>
            </a:endParaRPr>
          </a:p>
        </p:txBody>
      </p:sp>
      <p:sp>
        <p:nvSpPr>
          <p:cNvPr id="144" name="Google Shape;144;p17"/>
          <p:cNvSpPr txBox="1">
            <a:spLocks noGrp="1"/>
          </p:cNvSpPr>
          <p:nvPr>
            <p:ph type="subTitle" idx="1"/>
          </p:nvPr>
        </p:nvSpPr>
        <p:spPr>
          <a:xfrm>
            <a:off x="0" y="3847825"/>
            <a:ext cx="9144000" cy="313500"/>
          </a:xfrm>
          <a:prstGeom prst="rect">
            <a:avLst/>
          </a:prstGeom>
          <a:ln>
            <a:noFill/>
          </a:ln>
        </p:spPr>
        <p:txBody>
          <a:bodyPr spcFirstLastPara="1" wrap="square" lIns="68575" tIns="34275" rIns="68575" bIns="34275" anchor="t" anchorCtr="0">
            <a:noAutofit/>
          </a:bodyPr>
          <a:lstStyle/>
          <a:p>
            <a:pPr marL="0" lvl="0" indent="0" algn="ctr" rtl="0">
              <a:spcBef>
                <a:spcPts val="800"/>
              </a:spcBef>
              <a:spcAft>
                <a:spcPts val="0"/>
              </a:spcAft>
              <a:buNone/>
            </a:pPr>
            <a:r>
              <a:rPr lang="zh-CN" sz="1400">
                <a:solidFill>
                  <a:schemeClr val="dk1"/>
                </a:solidFill>
                <a:latin typeface="Arial"/>
                <a:ea typeface="Arial"/>
                <a:cs typeface="Arial"/>
                <a:sym typeface="Arial"/>
              </a:rPr>
              <a:t>Yinghao Zhu, Junyi Gao, Liantao Ma, etc.</a:t>
            </a:r>
            <a:endParaRPr sz="1400">
              <a:solidFill>
                <a:schemeClr val="dk1"/>
              </a:solidFill>
              <a:latin typeface="Arial"/>
              <a:ea typeface="Arial"/>
              <a:cs typeface="Arial"/>
              <a:sym typeface="Arial"/>
            </a:endParaRPr>
          </a:p>
        </p:txBody>
      </p:sp>
      <p:pic>
        <p:nvPicPr>
          <p:cNvPr id="145" name="Google Shape;145;p17"/>
          <p:cNvPicPr preferRelativeResize="0"/>
          <p:nvPr/>
        </p:nvPicPr>
        <p:blipFill>
          <a:blip r:embed="rId3">
            <a:alphaModFix/>
          </a:blip>
          <a:stretch>
            <a:fillRect/>
          </a:stretch>
        </p:blipFill>
        <p:spPr>
          <a:xfrm>
            <a:off x="4787712" y="937976"/>
            <a:ext cx="2179137" cy="654600"/>
          </a:xfrm>
          <a:prstGeom prst="rect">
            <a:avLst/>
          </a:prstGeom>
          <a:noFill/>
          <a:ln>
            <a:noFill/>
          </a:ln>
        </p:spPr>
      </p:pic>
      <p:pic>
        <p:nvPicPr>
          <p:cNvPr id="146" name="Google Shape;146;p17"/>
          <p:cNvPicPr preferRelativeResize="0"/>
          <p:nvPr/>
        </p:nvPicPr>
        <p:blipFill>
          <a:blip r:embed="rId4">
            <a:alphaModFix/>
          </a:blip>
          <a:stretch>
            <a:fillRect/>
          </a:stretch>
        </p:blipFill>
        <p:spPr>
          <a:xfrm>
            <a:off x="2259455" y="994050"/>
            <a:ext cx="2404695" cy="542450"/>
          </a:xfrm>
          <a:prstGeom prst="rect">
            <a:avLst/>
          </a:prstGeom>
          <a:noFill/>
          <a:ln>
            <a:noFill/>
          </a:ln>
        </p:spPr>
      </p:pic>
      <p:pic>
        <p:nvPicPr>
          <p:cNvPr id="147" name="Google Shape;147;p17"/>
          <p:cNvPicPr preferRelativeResize="0"/>
          <p:nvPr/>
        </p:nvPicPr>
        <p:blipFill>
          <a:blip r:embed="rId5">
            <a:alphaModFix/>
          </a:blip>
          <a:stretch>
            <a:fillRect/>
          </a:stretch>
        </p:blipFill>
        <p:spPr>
          <a:xfrm>
            <a:off x="3007709" y="4347108"/>
            <a:ext cx="3560005" cy="6708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t>Table of Contents</a:t>
            </a:r>
            <a:endParaRPr/>
          </a:p>
        </p:txBody>
      </p:sp>
      <p:sp>
        <p:nvSpPr>
          <p:cNvPr id="59" name="Google Shape;59;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SzPts val="1600"/>
              <a:buChar char="●"/>
            </a:pPr>
            <a:r>
              <a:rPr lang="zh-CN" sz="1600" b="1" dirty="0"/>
              <a:t>Background</a:t>
            </a:r>
            <a:endParaRPr sz="1600" b="1" dirty="0"/>
          </a:p>
          <a:p>
            <a:pPr marL="457200" lvl="0" indent="-330200" algn="l" rtl="0">
              <a:lnSpc>
                <a:spcPct val="150000"/>
              </a:lnSpc>
              <a:spcBef>
                <a:spcPts val="0"/>
              </a:spcBef>
              <a:spcAft>
                <a:spcPts val="0"/>
              </a:spcAft>
              <a:buSzPts val="1600"/>
              <a:buChar char="●"/>
            </a:pPr>
            <a:r>
              <a:rPr lang="zh-CN" sz="1600" b="1" dirty="0"/>
              <a:t>Motivation</a:t>
            </a:r>
            <a:endParaRPr sz="1600" b="1" dirty="0"/>
          </a:p>
          <a:p>
            <a:pPr marL="457200" lvl="0" indent="-330200" algn="l" rtl="0">
              <a:lnSpc>
                <a:spcPct val="150000"/>
              </a:lnSpc>
              <a:spcBef>
                <a:spcPts val="0"/>
              </a:spcBef>
              <a:spcAft>
                <a:spcPts val="0"/>
              </a:spcAft>
              <a:buSzPts val="1600"/>
              <a:buChar char="●"/>
            </a:pPr>
            <a:r>
              <a:rPr lang="zh-CN" sz="1600" b="1" dirty="0"/>
              <a:t>Related Work</a:t>
            </a:r>
            <a:endParaRPr sz="1600" b="1" dirty="0"/>
          </a:p>
          <a:p>
            <a:pPr marL="457200" lvl="0" indent="-330200" algn="l" rtl="0">
              <a:lnSpc>
                <a:spcPct val="150000"/>
              </a:lnSpc>
              <a:spcBef>
                <a:spcPts val="0"/>
              </a:spcBef>
              <a:spcAft>
                <a:spcPts val="0"/>
              </a:spcAft>
              <a:buSzPts val="1600"/>
              <a:buChar char="●"/>
            </a:pPr>
            <a:r>
              <a:rPr lang="zh-CN" sz="1600" b="1" dirty="0"/>
              <a:t>Methodology</a:t>
            </a:r>
            <a:endParaRPr sz="1600" b="1" dirty="0"/>
          </a:p>
          <a:p>
            <a:pPr marL="457200" lvl="0" indent="-330200" algn="l" rtl="0">
              <a:lnSpc>
                <a:spcPct val="150000"/>
              </a:lnSpc>
              <a:spcBef>
                <a:spcPts val="0"/>
              </a:spcBef>
              <a:spcAft>
                <a:spcPts val="0"/>
              </a:spcAft>
              <a:buSzPts val="1600"/>
              <a:buChar char="●"/>
            </a:pPr>
            <a:r>
              <a:rPr lang="zh-CN" sz="1600" b="1" dirty="0"/>
              <a:t>Platform Demo</a:t>
            </a:r>
            <a:endParaRPr sz="1600" b="1" dirty="0"/>
          </a:p>
          <a:p>
            <a:pPr marL="457200" lvl="0" indent="-330200" algn="l" rtl="0">
              <a:lnSpc>
                <a:spcPct val="150000"/>
              </a:lnSpc>
              <a:spcBef>
                <a:spcPts val="0"/>
              </a:spcBef>
              <a:spcAft>
                <a:spcPts val="0"/>
              </a:spcAft>
              <a:buSzPts val="1600"/>
              <a:buChar char="●"/>
            </a:pPr>
            <a:r>
              <a:rPr lang="zh-CN" sz="1600" b="1" dirty="0"/>
              <a:t>Future Work</a:t>
            </a:r>
            <a:endParaRPr sz="1600" b="1" dirty="0"/>
          </a:p>
        </p:txBody>
      </p:sp>
      <p:sp>
        <p:nvSpPr>
          <p:cNvPr id="60" name="Google Shape;60;p8"/>
          <p:cNvSpPr txBox="1">
            <a:spLocks noGrp="1"/>
          </p:cNvSpPr>
          <p:nvPr>
            <p:ph type="sldNum" idx="12"/>
          </p:nvPr>
        </p:nvSpPr>
        <p:spPr>
          <a:xfrm>
            <a:off x="8035200" y="4905000"/>
            <a:ext cx="1108800" cy="238500"/>
          </a:xfrm>
          <a:prstGeom prst="rect">
            <a:avLst/>
          </a:prstGeom>
        </p:spPr>
        <p:txBody>
          <a:bodyPr spcFirstLastPara="1" wrap="square" lIns="68575" tIns="34275" rIns="68575" bIns="34275" anchor="ctr" anchorCtr="0">
            <a:spAutoFit/>
          </a:bodyPr>
          <a:lstStyle/>
          <a:p>
            <a:pPr marL="0" lvl="0" indent="0" algn="r" rtl="0">
              <a:spcBef>
                <a:spcPts val="0"/>
              </a:spcBef>
              <a:spcAft>
                <a:spcPts val="0"/>
              </a:spcAft>
              <a:buNone/>
            </a:pPr>
            <a:fld id="{00000000-1234-1234-1234-123412341234}" type="slidenum">
              <a:rPr lang="en-US" altLang="zh-C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t>Background: Electronic Health Record (EHR)</a:t>
            </a:r>
            <a:endParaRPr/>
          </a:p>
        </p:txBody>
      </p:sp>
      <p:sp>
        <p:nvSpPr>
          <p:cNvPr id="66" name="Google Shape;66;p9"/>
          <p:cNvSpPr txBox="1">
            <a:spLocks noGrp="1"/>
          </p:cNvSpPr>
          <p:nvPr>
            <p:ph type="body" idx="1"/>
          </p:nvPr>
        </p:nvSpPr>
        <p:spPr>
          <a:xfrm>
            <a:off x="311700" y="1152475"/>
            <a:ext cx="8520600" cy="9189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US" altLang="zh-CN" sz="1500" b="1" dirty="0"/>
              <a:t>EHR data</a:t>
            </a:r>
          </a:p>
          <a:p>
            <a:pPr lvl="1" indent="-323850">
              <a:buSzPts val="1500"/>
              <a:buChar char="●"/>
            </a:pPr>
            <a:r>
              <a:rPr lang="zh-CN" sz="1500" dirty="0"/>
              <a:t>Multimodal, irregular, longitudinal, sparse, high-dimensional</a:t>
            </a:r>
            <a:endParaRPr sz="1500" dirty="0">
              <a:solidFill>
                <a:schemeClr val="dk1"/>
              </a:solidFill>
            </a:endParaRPr>
          </a:p>
        </p:txBody>
      </p:sp>
      <p:sp>
        <p:nvSpPr>
          <p:cNvPr id="67" name="Google Shape;67;p9"/>
          <p:cNvSpPr txBox="1">
            <a:spLocks noGrp="1"/>
          </p:cNvSpPr>
          <p:nvPr>
            <p:ph type="sldNum" idx="12"/>
          </p:nvPr>
        </p:nvSpPr>
        <p:spPr>
          <a:xfrm>
            <a:off x="8035200" y="4905000"/>
            <a:ext cx="1108800" cy="238500"/>
          </a:xfrm>
          <a:prstGeom prst="rect">
            <a:avLst/>
          </a:prstGeom>
        </p:spPr>
        <p:txBody>
          <a:bodyPr spcFirstLastPara="1" wrap="square" lIns="68575" tIns="34275" rIns="68575" bIns="34275" anchor="ctr" anchorCtr="0">
            <a:spAutoFit/>
          </a:bodyPr>
          <a:lstStyle/>
          <a:p>
            <a:pPr marL="0" lvl="0" indent="0" algn="r" rtl="0">
              <a:spcBef>
                <a:spcPts val="0"/>
              </a:spcBef>
              <a:spcAft>
                <a:spcPts val="0"/>
              </a:spcAft>
              <a:buNone/>
            </a:pPr>
            <a:fld id="{00000000-1234-1234-1234-123412341234}" type="slidenum">
              <a:rPr lang="en-US" altLang="zh-CN"/>
              <a:t>3</a:t>
            </a:fld>
            <a:endParaRPr/>
          </a:p>
        </p:txBody>
      </p:sp>
      <p:pic>
        <p:nvPicPr>
          <p:cNvPr id="68" name="Google Shape;68;p9"/>
          <p:cNvPicPr preferRelativeResize="0"/>
          <p:nvPr/>
        </p:nvPicPr>
        <p:blipFill>
          <a:blip r:embed="rId3">
            <a:alphaModFix/>
          </a:blip>
          <a:stretch>
            <a:fillRect/>
          </a:stretch>
        </p:blipFill>
        <p:spPr>
          <a:xfrm>
            <a:off x="1412725" y="2165600"/>
            <a:ext cx="3177025" cy="1269475"/>
          </a:xfrm>
          <a:prstGeom prst="rect">
            <a:avLst/>
          </a:prstGeom>
          <a:noFill/>
          <a:ln>
            <a:noFill/>
          </a:ln>
        </p:spPr>
      </p:pic>
      <p:pic>
        <p:nvPicPr>
          <p:cNvPr id="69" name="Google Shape;69;p9"/>
          <p:cNvPicPr preferRelativeResize="0"/>
          <p:nvPr/>
        </p:nvPicPr>
        <p:blipFill>
          <a:blip r:embed="rId4">
            <a:alphaModFix/>
          </a:blip>
          <a:stretch>
            <a:fillRect/>
          </a:stretch>
        </p:blipFill>
        <p:spPr>
          <a:xfrm>
            <a:off x="1493248" y="3585950"/>
            <a:ext cx="2501475" cy="1319050"/>
          </a:xfrm>
          <a:prstGeom prst="rect">
            <a:avLst/>
          </a:prstGeom>
          <a:noFill/>
          <a:ln>
            <a:noFill/>
          </a:ln>
        </p:spPr>
      </p:pic>
      <p:pic>
        <p:nvPicPr>
          <p:cNvPr id="70" name="Google Shape;70;p9"/>
          <p:cNvPicPr preferRelativeResize="0"/>
          <p:nvPr/>
        </p:nvPicPr>
        <p:blipFill>
          <a:blip r:embed="rId5">
            <a:alphaModFix/>
          </a:blip>
          <a:stretch>
            <a:fillRect/>
          </a:stretch>
        </p:blipFill>
        <p:spPr>
          <a:xfrm>
            <a:off x="5281375" y="2071375"/>
            <a:ext cx="2366050" cy="1126683"/>
          </a:xfrm>
          <a:prstGeom prst="rect">
            <a:avLst/>
          </a:prstGeom>
          <a:noFill/>
          <a:ln>
            <a:noFill/>
          </a:ln>
        </p:spPr>
      </p:pic>
      <p:pic>
        <p:nvPicPr>
          <p:cNvPr id="71" name="Google Shape;71;p9"/>
          <p:cNvPicPr preferRelativeResize="0"/>
          <p:nvPr/>
        </p:nvPicPr>
        <p:blipFill>
          <a:blip r:embed="rId6">
            <a:alphaModFix/>
          </a:blip>
          <a:stretch>
            <a:fillRect/>
          </a:stretch>
        </p:blipFill>
        <p:spPr>
          <a:xfrm>
            <a:off x="5323550" y="3510225"/>
            <a:ext cx="2366049" cy="1122621"/>
          </a:xfrm>
          <a:prstGeom prst="rect">
            <a:avLst/>
          </a:prstGeom>
          <a:noFill/>
          <a:ln>
            <a:noFill/>
          </a:ln>
        </p:spPr>
      </p:pic>
      <p:sp>
        <p:nvSpPr>
          <p:cNvPr id="72" name="Google Shape;72;p9"/>
          <p:cNvSpPr txBox="1"/>
          <p:nvPr/>
        </p:nvSpPr>
        <p:spPr>
          <a:xfrm>
            <a:off x="4912225" y="3121275"/>
            <a:ext cx="1664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tLang="zh-CN" sz="1200" dirty="0">
                <a:solidFill>
                  <a:schemeClr val="dk1"/>
                </a:solidFill>
              </a:rPr>
              <a:t>H</a:t>
            </a:r>
            <a:r>
              <a:rPr lang="zh-CN" sz="1200" dirty="0">
                <a:solidFill>
                  <a:schemeClr val="dk1"/>
                </a:solidFill>
              </a:rPr>
              <a:t>igh-dimensional</a:t>
            </a:r>
            <a:endParaRPr sz="1100" dirty="0"/>
          </a:p>
        </p:txBody>
      </p:sp>
      <p:sp>
        <p:nvSpPr>
          <p:cNvPr id="73" name="Google Shape;73;p9"/>
          <p:cNvSpPr txBox="1"/>
          <p:nvPr/>
        </p:nvSpPr>
        <p:spPr>
          <a:xfrm>
            <a:off x="4589750" y="4720350"/>
            <a:ext cx="1664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tLang="zh-CN" sz="1200" dirty="0">
                <a:solidFill>
                  <a:schemeClr val="dk1"/>
                </a:solidFill>
              </a:rPr>
              <a:t>S</a:t>
            </a:r>
            <a:r>
              <a:rPr lang="zh-CN" sz="1200" dirty="0">
                <a:solidFill>
                  <a:schemeClr val="dk1"/>
                </a:solidFill>
              </a:rPr>
              <a:t>parse</a:t>
            </a:r>
            <a:endParaRPr sz="1100" dirty="0"/>
          </a:p>
        </p:txBody>
      </p:sp>
      <p:sp>
        <p:nvSpPr>
          <p:cNvPr id="74" name="Google Shape;74;p9"/>
          <p:cNvSpPr txBox="1"/>
          <p:nvPr/>
        </p:nvSpPr>
        <p:spPr>
          <a:xfrm>
            <a:off x="1110588" y="4815550"/>
            <a:ext cx="1664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tLang="zh-CN" sz="1200" dirty="0">
                <a:solidFill>
                  <a:schemeClr val="dk1"/>
                </a:solidFill>
              </a:rPr>
              <a:t>L</a:t>
            </a:r>
            <a:r>
              <a:rPr lang="zh-CN" sz="1200" dirty="0">
                <a:solidFill>
                  <a:schemeClr val="dk1"/>
                </a:solidFill>
              </a:rPr>
              <a:t>ongitudinal</a:t>
            </a:r>
            <a:endParaRPr sz="1100" dirty="0"/>
          </a:p>
        </p:txBody>
      </p:sp>
      <p:sp>
        <p:nvSpPr>
          <p:cNvPr id="75" name="Google Shape;75;p9"/>
          <p:cNvSpPr txBox="1"/>
          <p:nvPr/>
        </p:nvSpPr>
        <p:spPr>
          <a:xfrm>
            <a:off x="987325" y="3305925"/>
            <a:ext cx="1664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tLang="zh-CN" sz="1200" dirty="0">
                <a:solidFill>
                  <a:schemeClr val="dk1"/>
                </a:solidFill>
              </a:rPr>
              <a:t>I</a:t>
            </a:r>
            <a:r>
              <a:rPr lang="zh-CN" sz="1200" dirty="0">
                <a:solidFill>
                  <a:schemeClr val="dk1"/>
                </a:solidFill>
              </a:rPr>
              <a:t>rregular</a:t>
            </a:r>
            <a:endParaRP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dirty="0"/>
              <a:t>Motivation</a:t>
            </a:r>
            <a:endParaRPr dirty="0"/>
          </a:p>
        </p:txBody>
      </p:sp>
      <p:sp>
        <p:nvSpPr>
          <p:cNvPr id="81" name="Google Shape;81;p10"/>
          <p:cNvSpPr txBox="1">
            <a:spLocks noGrp="1"/>
          </p:cNvSpPr>
          <p:nvPr>
            <p:ph type="body" idx="1"/>
          </p:nvPr>
        </p:nvSpPr>
        <p:spPr>
          <a:xfrm>
            <a:off x="311700" y="1152475"/>
            <a:ext cx="8520600" cy="381423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zh-CN" sz="1500" b="1" dirty="0">
                <a:solidFill>
                  <a:srgbClr val="333333"/>
                </a:solidFill>
              </a:rPr>
              <a:t>EHR data is complicated but commonly used in physicians' daily decision-making.</a:t>
            </a:r>
            <a:endParaRPr sz="1500" b="1" dirty="0">
              <a:solidFill>
                <a:srgbClr val="333333"/>
              </a:solidFill>
            </a:endParaRPr>
          </a:p>
          <a:p>
            <a:pPr marL="0" lvl="0" indent="0" algn="l" rtl="0">
              <a:lnSpc>
                <a:spcPct val="100000"/>
              </a:lnSpc>
              <a:spcBef>
                <a:spcPts val="1200"/>
              </a:spcBef>
              <a:spcAft>
                <a:spcPts val="0"/>
              </a:spcAft>
              <a:buNone/>
            </a:pPr>
            <a:r>
              <a:rPr lang="zh-CN" sz="1500" b="1" dirty="0">
                <a:solidFill>
                  <a:srgbClr val="666666"/>
                </a:solidFill>
              </a:rPr>
              <a:t>→ </a:t>
            </a:r>
            <a:r>
              <a:rPr lang="zh-CN" b="1" dirty="0">
                <a:solidFill>
                  <a:srgbClr val="666666"/>
                </a:solidFill>
              </a:rPr>
              <a:t>Skill </a:t>
            </a:r>
            <a:r>
              <a:rPr lang="en-US" altLang="zh-CN" b="1" dirty="0">
                <a:solidFill>
                  <a:srgbClr val="666666"/>
                </a:solidFill>
              </a:rPr>
              <a:t>barrier and repetitive works </a:t>
            </a:r>
            <a:r>
              <a:rPr lang="zh-CN" b="1" dirty="0">
                <a:solidFill>
                  <a:srgbClr val="666666"/>
                </a:solidFill>
              </a:rPr>
              <a:t>in EHR analysis</a:t>
            </a:r>
            <a:endParaRPr lang="en-US" altLang="zh-CN" b="1" dirty="0">
              <a:solidFill>
                <a:srgbClr val="666666"/>
              </a:solidFill>
            </a:endParaRPr>
          </a:p>
          <a:p>
            <a:pPr marL="0" indent="0">
              <a:spcBef>
                <a:spcPts val="1200"/>
              </a:spcBef>
              <a:buNone/>
            </a:pPr>
            <a:r>
              <a:rPr lang="en-US" sz="1500" b="1" dirty="0">
                <a:solidFill>
                  <a:srgbClr val="333333"/>
                </a:solidFill>
              </a:rPr>
              <a:t>LLMs provide new opportunity to boost the traditional EHR analysis pipeline. </a:t>
            </a:r>
          </a:p>
          <a:p>
            <a:pPr marL="0" indent="0">
              <a:spcBef>
                <a:spcPts val="1200"/>
              </a:spcBef>
              <a:buNone/>
            </a:pPr>
            <a:r>
              <a:rPr lang="en-US" sz="1500" b="1" dirty="0">
                <a:solidFill>
                  <a:srgbClr val="333333"/>
                </a:solidFill>
              </a:rPr>
              <a:t>Can we directly ask LLMs to diagnose?</a:t>
            </a:r>
          </a:p>
          <a:p>
            <a:pPr marL="0" indent="0">
              <a:spcBef>
                <a:spcPts val="1200"/>
              </a:spcBef>
              <a:buNone/>
            </a:pPr>
            <a:r>
              <a:rPr lang="en-GB" altLang="zh-CN" sz="1600" b="1" dirty="0">
                <a:solidFill>
                  <a:srgbClr val="666666"/>
                </a:solidFill>
              </a:rPr>
              <a:t>→ Data privacy issues</a:t>
            </a:r>
          </a:p>
          <a:p>
            <a:pPr marL="0" indent="0">
              <a:spcBef>
                <a:spcPts val="1200"/>
              </a:spcBef>
              <a:buNone/>
            </a:pPr>
            <a:r>
              <a:rPr lang="en-GB" altLang="zh-CN" sz="1600" b="1" dirty="0">
                <a:solidFill>
                  <a:srgbClr val="666666"/>
                </a:solidFill>
              </a:rPr>
              <a:t>→ Hallucinations</a:t>
            </a:r>
          </a:p>
          <a:p>
            <a:pPr marL="0" indent="0">
              <a:spcBef>
                <a:spcPts val="1200"/>
              </a:spcBef>
              <a:buNone/>
            </a:pPr>
            <a:r>
              <a:rPr lang="en-GB" altLang="zh-CN" sz="1600" b="1" dirty="0">
                <a:solidFill>
                  <a:srgbClr val="666666"/>
                </a:solidFill>
              </a:rPr>
              <a:t>→ GPT-based model structural limitations</a:t>
            </a:r>
          </a:p>
          <a:p>
            <a:pPr marL="0" indent="0">
              <a:spcBef>
                <a:spcPts val="1200"/>
              </a:spcBef>
              <a:buNone/>
            </a:pPr>
            <a:endParaRPr lang="en-US" sz="1500" b="1" dirty="0">
              <a:solidFill>
                <a:srgbClr val="333333"/>
              </a:solidFill>
            </a:endParaRPr>
          </a:p>
          <a:p>
            <a:pPr marL="0" lvl="0" indent="0" algn="l" rtl="0">
              <a:lnSpc>
                <a:spcPct val="100000"/>
              </a:lnSpc>
              <a:spcBef>
                <a:spcPts val="1200"/>
              </a:spcBef>
              <a:spcAft>
                <a:spcPts val="0"/>
              </a:spcAft>
              <a:buNone/>
            </a:pPr>
            <a:endParaRPr dirty="0"/>
          </a:p>
        </p:txBody>
      </p:sp>
      <p:sp>
        <p:nvSpPr>
          <p:cNvPr id="82" name="Google Shape;82;p10"/>
          <p:cNvSpPr txBox="1">
            <a:spLocks noGrp="1"/>
          </p:cNvSpPr>
          <p:nvPr>
            <p:ph type="sldNum" idx="12"/>
          </p:nvPr>
        </p:nvSpPr>
        <p:spPr>
          <a:xfrm>
            <a:off x="8035200" y="4905000"/>
            <a:ext cx="1108800" cy="238500"/>
          </a:xfrm>
          <a:prstGeom prst="rect">
            <a:avLst/>
          </a:prstGeom>
        </p:spPr>
        <p:txBody>
          <a:bodyPr spcFirstLastPara="1" wrap="square" lIns="68575" tIns="34275" rIns="68575" bIns="34275" anchor="ctr" anchorCtr="0">
            <a:spAutoFit/>
          </a:bodyPr>
          <a:lstStyle/>
          <a:p>
            <a:pPr marL="0" lvl="0" indent="0" algn="r" rtl="0">
              <a:spcBef>
                <a:spcPts val="0"/>
              </a:spcBef>
              <a:spcAft>
                <a:spcPts val="0"/>
              </a:spcAft>
              <a:buNone/>
            </a:pPr>
            <a:fld id="{00000000-1234-1234-1234-123412341234}" type="slidenum">
              <a:rPr lang="en-US" altLang="zh-CN"/>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8C651B-D7C1-24BF-1EE8-7BF8A0551168}"/>
              </a:ext>
            </a:extLst>
          </p:cNvPr>
          <p:cNvSpPr>
            <a:spLocks noGrp="1"/>
          </p:cNvSpPr>
          <p:nvPr>
            <p:ph type="title"/>
          </p:nvPr>
        </p:nvSpPr>
        <p:spPr/>
        <p:txBody>
          <a:bodyPr/>
          <a:lstStyle/>
          <a:p>
            <a:pPr>
              <a:buNone/>
            </a:pPr>
            <a:r>
              <a:rPr lang="zh-CN" altLang="zh-CN" dirty="0"/>
              <a:t>Motivation</a:t>
            </a:r>
            <a:endParaRPr kumimoji="1" lang="zh-CN" altLang="en-US" dirty="0"/>
          </a:p>
        </p:txBody>
      </p:sp>
      <p:sp>
        <p:nvSpPr>
          <p:cNvPr id="3" name="文本占位符 2">
            <a:extLst>
              <a:ext uri="{FF2B5EF4-FFF2-40B4-BE49-F238E27FC236}">
                <a16:creationId xmlns:a16="http://schemas.microsoft.com/office/drawing/2014/main" id="{25EB9AEF-B192-FEEF-037A-F4CADCD98613}"/>
              </a:ext>
            </a:extLst>
          </p:cNvPr>
          <p:cNvSpPr>
            <a:spLocks noGrp="1"/>
          </p:cNvSpPr>
          <p:nvPr>
            <p:ph type="body" idx="1"/>
          </p:nvPr>
        </p:nvSpPr>
        <p:spPr/>
        <p:txBody>
          <a:bodyPr/>
          <a:lstStyle/>
          <a:p>
            <a:pPr marL="0" indent="0">
              <a:spcBef>
                <a:spcPts val="1200"/>
              </a:spcBef>
              <a:buNone/>
            </a:pPr>
            <a:r>
              <a:rPr lang="en-GB" altLang="zh-CN" sz="2000" b="1" dirty="0">
                <a:solidFill>
                  <a:srgbClr val="333333"/>
                </a:solidFill>
              </a:rPr>
              <a:t>How to build </a:t>
            </a:r>
            <a:r>
              <a:rPr lang="en-GB" altLang="zh-CN" sz="2000" b="1" dirty="0">
                <a:solidFill>
                  <a:srgbClr val="C00000"/>
                </a:solidFill>
              </a:rPr>
              <a:t>accessible</a:t>
            </a:r>
            <a:r>
              <a:rPr lang="en-GB" altLang="zh-CN" sz="2000" b="1" dirty="0">
                <a:solidFill>
                  <a:srgbClr val="333333"/>
                </a:solidFill>
              </a:rPr>
              <a:t> LLM-driven EHR analysis pipeline, while ensuring it’s </a:t>
            </a:r>
            <a:r>
              <a:rPr lang="en-GB" altLang="zh-CN" sz="2000" b="1" dirty="0">
                <a:solidFill>
                  <a:srgbClr val="C00000"/>
                </a:solidFill>
              </a:rPr>
              <a:t>trustworthy</a:t>
            </a:r>
            <a:r>
              <a:rPr lang="en-GB" altLang="zh-CN" sz="2000" b="1" dirty="0">
                <a:solidFill>
                  <a:srgbClr val="333333"/>
                </a:solidFill>
              </a:rPr>
              <a:t>?</a:t>
            </a:r>
          </a:p>
          <a:p>
            <a:pPr marL="0" indent="0">
              <a:spcBef>
                <a:spcPts val="1200"/>
              </a:spcBef>
              <a:buNone/>
            </a:pPr>
            <a:endParaRPr lang="en-GB" altLang="zh-CN" sz="2000" b="1" dirty="0">
              <a:solidFill>
                <a:srgbClr val="333333"/>
              </a:solidFill>
            </a:endParaRPr>
          </a:p>
          <a:p>
            <a:pPr marL="0" lvl="0" indent="0" algn="l" rtl="0">
              <a:lnSpc>
                <a:spcPct val="100000"/>
              </a:lnSpc>
              <a:spcBef>
                <a:spcPts val="1200"/>
              </a:spcBef>
              <a:spcAft>
                <a:spcPts val="0"/>
              </a:spcAft>
              <a:buNone/>
            </a:pPr>
            <a:r>
              <a:rPr lang="en-GB" altLang="zh-CN" sz="2000" b="1" dirty="0">
                <a:solidFill>
                  <a:srgbClr val="666666"/>
                </a:solidFill>
              </a:rPr>
              <a:t> </a:t>
            </a:r>
            <a:r>
              <a:rPr lang="en-GB" altLang="zh-CN" sz="1800" b="1" dirty="0">
                <a:solidFill>
                  <a:srgbClr val="CC0000"/>
                </a:solidFill>
              </a:rPr>
              <a:t>[Our solution]</a:t>
            </a:r>
            <a:r>
              <a:rPr lang="en-GB" altLang="zh-CN" sz="1800" b="1" dirty="0">
                <a:solidFill>
                  <a:srgbClr val="B45F06"/>
                </a:solidFill>
              </a:rPr>
              <a:t> </a:t>
            </a:r>
            <a:r>
              <a:rPr lang="en-GB" altLang="zh-CN" sz="1800" b="1" dirty="0">
                <a:solidFill>
                  <a:srgbClr val="1155CC"/>
                </a:solidFill>
              </a:rPr>
              <a:t>Make LLMs utilize existing tools and expert predictive models, instead of directly giving an unverified answers.</a:t>
            </a:r>
          </a:p>
          <a:p>
            <a:endParaRPr kumimoji="1" lang="zh-CN" altLang="en-US" sz="1800" dirty="0"/>
          </a:p>
        </p:txBody>
      </p:sp>
      <p:sp>
        <p:nvSpPr>
          <p:cNvPr id="4" name="灯片编号占位符 3">
            <a:extLst>
              <a:ext uri="{FF2B5EF4-FFF2-40B4-BE49-F238E27FC236}">
                <a16:creationId xmlns:a16="http://schemas.microsoft.com/office/drawing/2014/main" id="{5EF87018-EB58-E531-D2B2-277D9E3DCD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CN" smtClean="0"/>
              <a:t>5</a:t>
            </a:fld>
            <a:endParaRPr lang="zh-CN" altLang="en-US"/>
          </a:p>
        </p:txBody>
      </p:sp>
    </p:spTree>
    <p:extLst>
      <p:ext uri="{BB962C8B-B14F-4D97-AF65-F5344CB8AC3E}">
        <p14:creationId xmlns:p14="http://schemas.microsoft.com/office/powerpoint/2010/main" val="58556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311700" y="438447"/>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t>Methodology</a:t>
            </a:r>
            <a:endParaRPr/>
          </a:p>
        </p:txBody>
      </p:sp>
      <p:sp>
        <p:nvSpPr>
          <p:cNvPr id="97" name="Google Shape;97;p12"/>
          <p:cNvSpPr txBox="1">
            <a:spLocks noGrp="1"/>
          </p:cNvSpPr>
          <p:nvPr>
            <p:ph type="body" idx="1"/>
          </p:nvPr>
        </p:nvSpPr>
        <p:spPr>
          <a:xfrm>
            <a:off x="2620475" y="520775"/>
            <a:ext cx="6523500" cy="15597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rgbClr val="333333"/>
              </a:buClr>
              <a:buSzPts val="1100"/>
              <a:buChar char="●"/>
            </a:pPr>
            <a:r>
              <a:rPr lang="zh-CN" sz="1100" b="1" i="1" dirty="0">
                <a:solidFill>
                  <a:srgbClr val="1155CC"/>
                </a:solidFill>
              </a:rPr>
              <a:t>EHRFlow</a:t>
            </a:r>
            <a:r>
              <a:rPr lang="zh-CN" sz="1100" dirty="0">
                <a:solidFill>
                  <a:srgbClr val="333333"/>
                </a:solidFill>
              </a:rPr>
              <a:t>: </a:t>
            </a:r>
            <a:r>
              <a:rPr lang="en-US" altLang="zh-CN" sz="1100" dirty="0">
                <a:solidFill>
                  <a:srgbClr val="333333"/>
                </a:solidFill>
              </a:rPr>
              <a:t>Given the target and data, complete the analysis without human intervention.</a:t>
            </a:r>
          </a:p>
          <a:p>
            <a:pPr marL="457200" lvl="0" indent="-298450" algn="l" rtl="0">
              <a:lnSpc>
                <a:spcPct val="115000"/>
              </a:lnSpc>
              <a:spcBef>
                <a:spcPts val="1200"/>
              </a:spcBef>
              <a:spcAft>
                <a:spcPts val="0"/>
              </a:spcAft>
              <a:buClr>
                <a:srgbClr val="333333"/>
              </a:buClr>
              <a:buSzPts val="1100"/>
              <a:buChar char="●"/>
            </a:pPr>
            <a:r>
              <a:rPr lang="en-US" sz="1100" dirty="0">
                <a:solidFill>
                  <a:srgbClr val="333333"/>
                </a:solidFill>
              </a:rPr>
              <a:t>Divide a complex target into several plans</a:t>
            </a:r>
          </a:p>
          <a:p>
            <a:pPr marL="457200" lvl="0" indent="-298450" algn="l" rtl="0">
              <a:lnSpc>
                <a:spcPct val="115000"/>
              </a:lnSpc>
              <a:spcBef>
                <a:spcPts val="1200"/>
              </a:spcBef>
              <a:spcAft>
                <a:spcPts val="0"/>
              </a:spcAft>
              <a:buClr>
                <a:srgbClr val="333333"/>
              </a:buClr>
              <a:buSzPts val="1100"/>
              <a:buChar char="●"/>
            </a:pPr>
            <a:r>
              <a:rPr lang="en-US" sz="1100" dirty="0">
                <a:solidFill>
                  <a:srgbClr val="333333"/>
                </a:solidFill>
              </a:rPr>
              <a:t>Generate the code and execute</a:t>
            </a:r>
          </a:p>
          <a:p>
            <a:pPr marL="457200" lvl="0" indent="-298450" algn="l" rtl="0">
              <a:lnSpc>
                <a:spcPct val="115000"/>
              </a:lnSpc>
              <a:spcBef>
                <a:spcPts val="1200"/>
              </a:spcBef>
              <a:spcAft>
                <a:spcPts val="0"/>
              </a:spcAft>
              <a:buClr>
                <a:srgbClr val="333333"/>
              </a:buClr>
              <a:buSzPts val="1100"/>
              <a:buChar char="●"/>
            </a:pPr>
            <a:r>
              <a:rPr lang="en-US" sz="1100" dirty="0">
                <a:solidFill>
                  <a:srgbClr val="333333"/>
                </a:solidFill>
              </a:rPr>
              <a:t>Review the execution results and make feedbacks</a:t>
            </a:r>
            <a:endParaRPr sz="1100" dirty="0">
              <a:solidFill>
                <a:srgbClr val="333333"/>
              </a:solidFill>
            </a:endParaRPr>
          </a:p>
        </p:txBody>
      </p:sp>
      <p:sp>
        <p:nvSpPr>
          <p:cNvPr id="98" name="Google Shape;98;p12"/>
          <p:cNvSpPr txBox="1"/>
          <p:nvPr/>
        </p:nvSpPr>
        <p:spPr>
          <a:xfrm>
            <a:off x="311700" y="1152275"/>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zh-CN" b="1">
                <a:solidFill>
                  <a:srgbClr val="1155CC"/>
                </a:solidFill>
              </a:rPr>
              <a:t>[Overview of EHRFlow]</a:t>
            </a:r>
            <a:endParaRPr/>
          </a:p>
        </p:txBody>
      </p:sp>
      <p:pic>
        <p:nvPicPr>
          <p:cNvPr id="99" name="Google Shape;99;p12"/>
          <p:cNvPicPr preferRelativeResize="0"/>
          <p:nvPr/>
        </p:nvPicPr>
        <p:blipFill>
          <a:blip r:embed="rId3">
            <a:alphaModFix/>
          </a:blip>
          <a:stretch>
            <a:fillRect/>
          </a:stretch>
        </p:blipFill>
        <p:spPr>
          <a:xfrm>
            <a:off x="1177263" y="1994075"/>
            <a:ext cx="6789478" cy="2758226"/>
          </a:xfrm>
          <a:prstGeom prst="rect">
            <a:avLst/>
          </a:prstGeom>
          <a:noFill/>
          <a:ln>
            <a:noFill/>
          </a:ln>
        </p:spPr>
      </p:pic>
      <p:sp>
        <p:nvSpPr>
          <p:cNvPr id="100" name="Google Shape;100;p12"/>
          <p:cNvSpPr txBox="1"/>
          <p:nvPr/>
        </p:nvSpPr>
        <p:spPr>
          <a:xfrm>
            <a:off x="1177275" y="4752300"/>
            <a:ext cx="74931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sz="1100"/>
              <a:t>EHRFlow accepts user’s natural language queries, and consists of the hierarchical dual-loop processes</a:t>
            </a:r>
            <a:endParaRPr sz="1100"/>
          </a:p>
        </p:txBody>
      </p:sp>
      <p:sp>
        <p:nvSpPr>
          <p:cNvPr id="101" name="Google Shape;101;p12"/>
          <p:cNvSpPr txBox="1"/>
          <p:nvPr/>
        </p:nvSpPr>
        <p:spPr>
          <a:xfrm>
            <a:off x="7221050" y="2836100"/>
            <a:ext cx="1693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100"/>
              <a:t>(pre-defined tools. i.e. APIs, function calls)</a:t>
            </a:r>
            <a:endParaRPr sz="1100"/>
          </a:p>
        </p:txBody>
      </p:sp>
      <p:sp>
        <p:nvSpPr>
          <p:cNvPr id="102" name="Google Shape;102;p12"/>
          <p:cNvSpPr txBox="1">
            <a:spLocks noGrp="1"/>
          </p:cNvSpPr>
          <p:nvPr>
            <p:ph type="sldNum" idx="12"/>
          </p:nvPr>
        </p:nvSpPr>
        <p:spPr>
          <a:xfrm>
            <a:off x="8035200" y="4905000"/>
            <a:ext cx="1108800" cy="238500"/>
          </a:xfrm>
          <a:prstGeom prst="rect">
            <a:avLst/>
          </a:prstGeom>
        </p:spPr>
        <p:txBody>
          <a:bodyPr spcFirstLastPara="1" wrap="square" lIns="68575" tIns="34275" rIns="68575" bIns="34275" anchor="ctr" anchorCtr="0">
            <a:spAutoFit/>
          </a:bodyPr>
          <a:lstStyle/>
          <a:p>
            <a:pPr marL="0" lvl="0" indent="0" algn="r" rtl="0">
              <a:spcBef>
                <a:spcPts val="0"/>
              </a:spcBef>
              <a:spcAft>
                <a:spcPts val="0"/>
              </a:spcAft>
              <a:buNone/>
            </a:pPr>
            <a:fld id="{00000000-1234-1234-1234-123412341234}" type="slidenum">
              <a:rPr lang="en-US" altLang="zh-CN"/>
              <a:t>6</a:t>
            </a:fld>
            <a:endParaRPr/>
          </a:p>
        </p:txBody>
      </p:sp>
    </p:spTree>
    <p:extLst>
      <p:ext uri="{BB962C8B-B14F-4D97-AF65-F5344CB8AC3E}">
        <p14:creationId xmlns:p14="http://schemas.microsoft.com/office/powerpoint/2010/main" val="55954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311700" y="438447"/>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t>Methodology</a:t>
            </a:r>
            <a:endParaRPr/>
          </a:p>
        </p:txBody>
      </p:sp>
      <p:sp>
        <p:nvSpPr>
          <p:cNvPr id="97" name="Google Shape;97;p12"/>
          <p:cNvSpPr txBox="1">
            <a:spLocks noGrp="1"/>
          </p:cNvSpPr>
          <p:nvPr>
            <p:ph type="body" idx="1"/>
          </p:nvPr>
        </p:nvSpPr>
        <p:spPr>
          <a:xfrm>
            <a:off x="2620475" y="520775"/>
            <a:ext cx="6523500" cy="15597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333333"/>
              </a:buClr>
              <a:buSzPts val="1100"/>
              <a:buChar char="●"/>
            </a:pPr>
            <a:r>
              <a:rPr lang="zh-CN" sz="1100" b="1" i="1" dirty="0">
                <a:solidFill>
                  <a:srgbClr val="1155CC"/>
                </a:solidFill>
              </a:rPr>
              <a:t>Four main agents</a:t>
            </a:r>
            <a:r>
              <a:rPr lang="zh-CN" sz="1100" dirty="0">
                <a:solidFill>
                  <a:srgbClr val="333333"/>
                </a:solidFill>
              </a:rPr>
              <a:t>: </a:t>
            </a:r>
            <a:r>
              <a:rPr lang="zh-CN" sz="1100" b="1" dirty="0">
                <a:solidFill>
                  <a:srgbClr val="0B5394"/>
                </a:solidFill>
                <a:latin typeface="Consolas"/>
                <a:ea typeface="Consolas"/>
                <a:cs typeface="Consolas"/>
                <a:sym typeface="Consolas"/>
              </a:rPr>
              <a:t>PlanAgent</a:t>
            </a:r>
            <a:r>
              <a:rPr lang="zh-CN" sz="1100" dirty="0">
                <a:solidFill>
                  <a:srgbClr val="333333"/>
                </a:solidFill>
                <a:latin typeface="Consolas"/>
                <a:ea typeface="Consolas"/>
                <a:cs typeface="Consolas"/>
                <a:sym typeface="Consolas"/>
              </a:rPr>
              <a:t>, </a:t>
            </a:r>
            <a:r>
              <a:rPr lang="zh-CN" sz="1100" b="1" dirty="0">
                <a:solidFill>
                  <a:srgbClr val="0B5394"/>
                </a:solidFill>
                <a:latin typeface="Consolas"/>
                <a:ea typeface="Consolas"/>
                <a:cs typeface="Consolas"/>
                <a:sym typeface="Consolas"/>
              </a:rPr>
              <a:t>ToolAgent</a:t>
            </a:r>
            <a:r>
              <a:rPr lang="zh-CN" sz="1100" dirty="0">
                <a:solidFill>
                  <a:srgbClr val="333333"/>
                </a:solidFill>
                <a:latin typeface="Consolas"/>
                <a:ea typeface="Consolas"/>
                <a:cs typeface="Consolas"/>
                <a:sym typeface="Consolas"/>
              </a:rPr>
              <a:t>, </a:t>
            </a:r>
            <a:r>
              <a:rPr lang="zh-CN" sz="1100" b="1" dirty="0">
                <a:solidFill>
                  <a:srgbClr val="0B5394"/>
                </a:solidFill>
                <a:latin typeface="Consolas"/>
                <a:ea typeface="Consolas"/>
                <a:cs typeface="Consolas"/>
                <a:sym typeface="Consolas"/>
              </a:rPr>
              <a:t>CodeAgent</a:t>
            </a:r>
            <a:r>
              <a:rPr lang="zh-CN" sz="1100" dirty="0">
                <a:solidFill>
                  <a:srgbClr val="333333"/>
                </a:solidFill>
                <a:latin typeface="Consolas"/>
                <a:ea typeface="Consolas"/>
                <a:cs typeface="Consolas"/>
                <a:sym typeface="Consolas"/>
              </a:rPr>
              <a:t>, and </a:t>
            </a:r>
            <a:r>
              <a:rPr lang="zh-CN" sz="1100" b="1" dirty="0">
                <a:solidFill>
                  <a:srgbClr val="0B5394"/>
                </a:solidFill>
                <a:latin typeface="Consolas"/>
                <a:ea typeface="Consolas"/>
                <a:cs typeface="Consolas"/>
                <a:sym typeface="Consolas"/>
              </a:rPr>
              <a:t>ReviewAgent</a:t>
            </a:r>
            <a:endParaRPr sz="1100" b="1" dirty="0">
              <a:solidFill>
                <a:srgbClr val="0B5394"/>
              </a:solidFill>
              <a:latin typeface="Consolas"/>
              <a:ea typeface="Consolas"/>
              <a:cs typeface="Consolas"/>
              <a:sym typeface="Consolas"/>
            </a:endParaRPr>
          </a:p>
          <a:p>
            <a:pPr marL="457200" lvl="0" indent="-298450" algn="l" rtl="0">
              <a:lnSpc>
                <a:spcPct val="115000"/>
              </a:lnSpc>
              <a:spcBef>
                <a:spcPts val="0"/>
              </a:spcBef>
              <a:spcAft>
                <a:spcPts val="0"/>
              </a:spcAft>
              <a:buClr>
                <a:srgbClr val="333333"/>
              </a:buClr>
              <a:buSzPts val="1100"/>
              <a:buChar char="●"/>
            </a:pPr>
            <a:r>
              <a:rPr lang="zh-CN" sz="1100" b="1" i="1" dirty="0">
                <a:solidFill>
                  <a:srgbClr val="1155CC"/>
                </a:solidFill>
              </a:rPr>
              <a:t>Dual-loop mechanism:</a:t>
            </a:r>
            <a:endParaRPr sz="1100" dirty="0">
              <a:solidFill>
                <a:srgbClr val="333333"/>
              </a:solidFill>
            </a:endParaRPr>
          </a:p>
          <a:p>
            <a:pPr marL="914400" lvl="1" indent="-298450" algn="l" rtl="0">
              <a:lnSpc>
                <a:spcPct val="115000"/>
              </a:lnSpc>
              <a:spcBef>
                <a:spcPts val="0"/>
              </a:spcBef>
              <a:spcAft>
                <a:spcPts val="0"/>
              </a:spcAft>
              <a:buClr>
                <a:srgbClr val="333333"/>
              </a:buClr>
              <a:buSzPts val="1100"/>
              <a:buChar char="○"/>
            </a:pPr>
            <a:r>
              <a:rPr lang="zh-CN" sz="1100" dirty="0">
                <a:solidFill>
                  <a:srgbClr val="333333"/>
                </a:solidFill>
              </a:rPr>
              <a:t>Outer loop: Task decomposition into course-grained plans</a:t>
            </a:r>
            <a:endParaRPr sz="1100" dirty="0">
              <a:solidFill>
                <a:srgbClr val="333333"/>
              </a:solidFill>
            </a:endParaRPr>
          </a:p>
          <a:p>
            <a:pPr marL="914400" lvl="1" indent="-298450" algn="l" rtl="0">
              <a:lnSpc>
                <a:spcPct val="115000"/>
              </a:lnSpc>
              <a:spcBef>
                <a:spcPts val="0"/>
              </a:spcBef>
              <a:spcAft>
                <a:spcPts val="0"/>
              </a:spcAft>
              <a:buClr>
                <a:srgbClr val="333333"/>
              </a:buClr>
              <a:buSzPts val="1100"/>
              <a:buChar char="○"/>
            </a:pPr>
            <a:r>
              <a:rPr lang="zh-CN" sz="1100" dirty="0">
                <a:solidFill>
                  <a:srgbClr val="333333"/>
                </a:solidFill>
              </a:rPr>
              <a:t>Inner loop: For each plan, fine-grained tasks dispatch, execution, and reflection</a:t>
            </a:r>
            <a:endParaRPr sz="1100" dirty="0">
              <a:solidFill>
                <a:srgbClr val="333333"/>
              </a:solidFill>
            </a:endParaRPr>
          </a:p>
          <a:p>
            <a:pPr marL="457200" lvl="0" indent="-298450" algn="l" rtl="0">
              <a:lnSpc>
                <a:spcPct val="115000"/>
              </a:lnSpc>
              <a:spcBef>
                <a:spcPts val="0"/>
              </a:spcBef>
              <a:spcAft>
                <a:spcPts val="0"/>
              </a:spcAft>
              <a:buClr>
                <a:srgbClr val="333333"/>
              </a:buClr>
              <a:buSzPts val="1100"/>
              <a:buChar char="●"/>
            </a:pPr>
            <a:r>
              <a:rPr lang="zh-CN" sz="1100" b="1" i="1" dirty="0">
                <a:solidFill>
                  <a:srgbClr val="1155CC"/>
                </a:solidFill>
              </a:rPr>
              <a:t>Privacy protection</a:t>
            </a:r>
            <a:r>
              <a:rPr lang="zh-CN" sz="1100" dirty="0">
                <a:solidFill>
                  <a:srgbClr val="333333"/>
                </a:solidFill>
              </a:rPr>
              <a:t>: Only data schema provided, sensitive operations executed locally</a:t>
            </a:r>
            <a:endParaRPr dirty="0"/>
          </a:p>
        </p:txBody>
      </p:sp>
      <p:sp>
        <p:nvSpPr>
          <p:cNvPr id="98" name="Google Shape;98;p12"/>
          <p:cNvSpPr txBox="1"/>
          <p:nvPr/>
        </p:nvSpPr>
        <p:spPr>
          <a:xfrm>
            <a:off x="311700" y="1152275"/>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zh-CN" b="1">
                <a:solidFill>
                  <a:srgbClr val="1155CC"/>
                </a:solidFill>
              </a:rPr>
              <a:t>[Overview of EHRFlow]</a:t>
            </a:r>
            <a:endParaRPr/>
          </a:p>
        </p:txBody>
      </p:sp>
      <p:pic>
        <p:nvPicPr>
          <p:cNvPr id="99" name="Google Shape;99;p12"/>
          <p:cNvPicPr preferRelativeResize="0"/>
          <p:nvPr/>
        </p:nvPicPr>
        <p:blipFill>
          <a:blip r:embed="rId3">
            <a:alphaModFix/>
          </a:blip>
          <a:stretch>
            <a:fillRect/>
          </a:stretch>
        </p:blipFill>
        <p:spPr>
          <a:xfrm>
            <a:off x="1177263" y="1994075"/>
            <a:ext cx="6789478" cy="2758226"/>
          </a:xfrm>
          <a:prstGeom prst="rect">
            <a:avLst/>
          </a:prstGeom>
          <a:noFill/>
          <a:ln>
            <a:noFill/>
          </a:ln>
        </p:spPr>
      </p:pic>
      <p:sp>
        <p:nvSpPr>
          <p:cNvPr id="100" name="Google Shape;100;p12"/>
          <p:cNvSpPr txBox="1"/>
          <p:nvPr/>
        </p:nvSpPr>
        <p:spPr>
          <a:xfrm>
            <a:off x="1177275" y="4752300"/>
            <a:ext cx="74931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CN" sz="1100"/>
              <a:t>EHRFlow accepts user’s natural language queries, and consists of the hierarchical dual-loop processes</a:t>
            </a:r>
            <a:endParaRPr sz="1100"/>
          </a:p>
        </p:txBody>
      </p:sp>
      <p:sp>
        <p:nvSpPr>
          <p:cNvPr id="101" name="Google Shape;101;p12"/>
          <p:cNvSpPr txBox="1"/>
          <p:nvPr/>
        </p:nvSpPr>
        <p:spPr>
          <a:xfrm>
            <a:off x="7221050" y="2836100"/>
            <a:ext cx="1693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100"/>
              <a:t>(pre-defined tools. i.e. APIs, function calls)</a:t>
            </a:r>
            <a:endParaRPr sz="1100"/>
          </a:p>
        </p:txBody>
      </p:sp>
      <p:sp>
        <p:nvSpPr>
          <p:cNvPr id="102" name="Google Shape;102;p12"/>
          <p:cNvSpPr txBox="1">
            <a:spLocks noGrp="1"/>
          </p:cNvSpPr>
          <p:nvPr>
            <p:ph type="sldNum" idx="12"/>
          </p:nvPr>
        </p:nvSpPr>
        <p:spPr>
          <a:xfrm>
            <a:off x="8035200" y="4905000"/>
            <a:ext cx="1108800" cy="238500"/>
          </a:xfrm>
          <a:prstGeom prst="rect">
            <a:avLst/>
          </a:prstGeom>
        </p:spPr>
        <p:txBody>
          <a:bodyPr spcFirstLastPara="1" wrap="square" lIns="68575" tIns="34275" rIns="68575" bIns="34275" anchor="ctr" anchorCtr="0">
            <a:spAutoFit/>
          </a:bodyPr>
          <a:lstStyle/>
          <a:p>
            <a:pPr marL="0" lvl="0" indent="0" algn="r" rtl="0">
              <a:spcBef>
                <a:spcPts val="0"/>
              </a:spcBef>
              <a:spcAft>
                <a:spcPts val="0"/>
              </a:spcAft>
              <a:buNone/>
            </a:pPr>
            <a:fld id="{00000000-1234-1234-1234-123412341234}" type="slidenum">
              <a:rPr lang="en-US" altLang="zh-C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t>Methodology</a:t>
            </a:r>
            <a:endParaRPr/>
          </a:p>
        </p:txBody>
      </p:sp>
      <p:sp>
        <p:nvSpPr>
          <p:cNvPr id="108" name="Google Shape;108;p13"/>
          <p:cNvSpPr txBox="1">
            <a:spLocks noGrp="1"/>
          </p:cNvSpPr>
          <p:nvPr>
            <p:ph type="body" idx="1"/>
          </p:nvPr>
        </p:nvSpPr>
        <p:spPr>
          <a:xfrm>
            <a:off x="2620475" y="520775"/>
            <a:ext cx="6523500" cy="15597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rgbClr val="333333"/>
              </a:buClr>
              <a:buSzPts val="1100"/>
              <a:buChar char="●"/>
            </a:pPr>
            <a:r>
              <a:rPr lang="zh-CN" sz="1100" b="1" i="1">
                <a:solidFill>
                  <a:srgbClr val="1155CC"/>
                </a:solidFill>
              </a:rPr>
              <a:t>EHRFlow</a:t>
            </a:r>
            <a:r>
              <a:rPr lang="zh-CN" sz="1100">
                <a:solidFill>
                  <a:srgbClr val="333333"/>
                </a:solidFill>
              </a:rPr>
              <a:t>: Iterative multi-agent system driven by LLMs</a:t>
            </a:r>
            <a:endParaRPr sz="1100">
              <a:solidFill>
                <a:srgbClr val="333333"/>
              </a:solidFill>
            </a:endParaRPr>
          </a:p>
          <a:p>
            <a:pPr marL="457200" lvl="0" indent="-298450" algn="l" rtl="0">
              <a:lnSpc>
                <a:spcPct val="115000"/>
              </a:lnSpc>
              <a:spcBef>
                <a:spcPts val="0"/>
              </a:spcBef>
              <a:spcAft>
                <a:spcPts val="0"/>
              </a:spcAft>
              <a:buClr>
                <a:srgbClr val="333333"/>
              </a:buClr>
              <a:buSzPts val="1100"/>
              <a:buChar char="●"/>
            </a:pPr>
            <a:r>
              <a:rPr lang="zh-CN" sz="1100" b="1" i="1">
                <a:solidFill>
                  <a:srgbClr val="1155CC"/>
                </a:solidFill>
              </a:rPr>
              <a:t>Four main agents</a:t>
            </a:r>
            <a:r>
              <a:rPr lang="zh-CN" sz="1100">
                <a:solidFill>
                  <a:srgbClr val="333333"/>
                </a:solidFill>
              </a:rPr>
              <a:t>: </a:t>
            </a:r>
            <a:r>
              <a:rPr lang="zh-CN" sz="1100" b="1">
                <a:solidFill>
                  <a:srgbClr val="0B5394"/>
                </a:solidFill>
                <a:latin typeface="Consolas"/>
                <a:ea typeface="Consolas"/>
                <a:cs typeface="Consolas"/>
                <a:sym typeface="Consolas"/>
              </a:rPr>
              <a:t>PlanAgent</a:t>
            </a:r>
            <a:r>
              <a:rPr lang="zh-CN" sz="1100">
                <a:solidFill>
                  <a:srgbClr val="333333"/>
                </a:solidFill>
                <a:latin typeface="Consolas"/>
                <a:ea typeface="Consolas"/>
                <a:cs typeface="Consolas"/>
                <a:sym typeface="Consolas"/>
              </a:rPr>
              <a:t>, </a:t>
            </a:r>
            <a:r>
              <a:rPr lang="zh-CN" sz="1100" b="1">
                <a:solidFill>
                  <a:srgbClr val="0B5394"/>
                </a:solidFill>
                <a:latin typeface="Consolas"/>
                <a:ea typeface="Consolas"/>
                <a:cs typeface="Consolas"/>
                <a:sym typeface="Consolas"/>
              </a:rPr>
              <a:t>ToolAgent</a:t>
            </a:r>
            <a:r>
              <a:rPr lang="zh-CN" sz="1100">
                <a:solidFill>
                  <a:srgbClr val="333333"/>
                </a:solidFill>
                <a:latin typeface="Consolas"/>
                <a:ea typeface="Consolas"/>
                <a:cs typeface="Consolas"/>
                <a:sym typeface="Consolas"/>
              </a:rPr>
              <a:t>, </a:t>
            </a:r>
            <a:r>
              <a:rPr lang="zh-CN" sz="1100" b="1">
                <a:solidFill>
                  <a:srgbClr val="0B5394"/>
                </a:solidFill>
                <a:latin typeface="Consolas"/>
                <a:ea typeface="Consolas"/>
                <a:cs typeface="Consolas"/>
                <a:sym typeface="Consolas"/>
              </a:rPr>
              <a:t>CodeAgent</a:t>
            </a:r>
            <a:r>
              <a:rPr lang="zh-CN" sz="1100">
                <a:solidFill>
                  <a:srgbClr val="333333"/>
                </a:solidFill>
                <a:latin typeface="Consolas"/>
                <a:ea typeface="Consolas"/>
                <a:cs typeface="Consolas"/>
                <a:sym typeface="Consolas"/>
              </a:rPr>
              <a:t>, and </a:t>
            </a:r>
            <a:r>
              <a:rPr lang="zh-CN" sz="1100" b="1">
                <a:solidFill>
                  <a:srgbClr val="0B5394"/>
                </a:solidFill>
                <a:latin typeface="Consolas"/>
                <a:ea typeface="Consolas"/>
                <a:cs typeface="Consolas"/>
                <a:sym typeface="Consolas"/>
              </a:rPr>
              <a:t>ReviewAgent</a:t>
            </a:r>
            <a:endParaRPr sz="1100" b="1">
              <a:solidFill>
                <a:srgbClr val="0B5394"/>
              </a:solidFill>
              <a:latin typeface="Consolas"/>
              <a:ea typeface="Consolas"/>
              <a:cs typeface="Consolas"/>
              <a:sym typeface="Consolas"/>
            </a:endParaRPr>
          </a:p>
          <a:p>
            <a:pPr marL="457200" lvl="0" indent="-298450" algn="l" rtl="0">
              <a:lnSpc>
                <a:spcPct val="115000"/>
              </a:lnSpc>
              <a:spcBef>
                <a:spcPts val="0"/>
              </a:spcBef>
              <a:spcAft>
                <a:spcPts val="0"/>
              </a:spcAft>
              <a:buClr>
                <a:srgbClr val="333333"/>
              </a:buClr>
              <a:buSzPts val="1100"/>
              <a:buChar char="●"/>
            </a:pPr>
            <a:r>
              <a:rPr lang="zh-CN" sz="1100" b="1" i="1">
                <a:solidFill>
                  <a:srgbClr val="1155CC"/>
                </a:solidFill>
              </a:rPr>
              <a:t>Dual-loop mechanism:</a:t>
            </a:r>
            <a:endParaRPr sz="1100">
              <a:solidFill>
                <a:srgbClr val="333333"/>
              </a:solidFill>
            </a:endParaRPr>
          </a:p>
          <a:p>
            <a:pPr marL="914400" lvl="1" indent="-298450" algn="l" rtl="0">
              <a:lnSpc>
                <a:spcPct val="115000"/>
              </a:lnSpc>
              <a:spcBef>
                <a:spcPts val="0"/>
              </a:spcBef>
              <a:spcAft>
                <a:spcPts val="0"/>
              </a:spcAft>
              <a:buClr>
                <a:srgbClr val="333333"/>
              </a:buClr>
              <a:buSzPts val="1100"/>
              <a:buChar char="○"/>
            </a:pPr>
            <a:r>
              <a:rPr lang="zh-CN" sz="1100">
                <a:solidFill>
                  <a:srgbClr val="333333"/>
                </a:solidFill>
              </a:rPr>
              <a:t>Outer loop: Task decomposition into course-grained plans</a:t>
            </a:r>
            <a:endParaRPr sz="1100">
              <a:solidFill>
                <a:srgbClr val="333333"/>
              </a:solidFill>
            </a:endParaRPr>
          </a:p>
          <a:p>
            <a:pPr marL="914400" lvl="1" indent="-298450" algn="l" rtl="0">
              <a:lnSpc>
                <a:spcPct val="115000"/>
              </a:lnSpc>
              <a:spcBef>
                <a:spcPts val="0"/>
              </a:spcBef>
              <a:spcAft>
                <a:spcPts val="0"/>
              </a:spcAft>
              <a:buClr>
                <a:srgbClr val="333333"/>
              </a:buClr>
              <a:buSzPts val="1100"/>
              <a:buChar char="○"/>
            </a:pPr>
            <a:r>
              <a:rPr lang="zh-CN" sz="1100">
                <a:solidFill>
                  <a:srgbClr val="333333"/>
                </a:solidFill>
              </a:rPr>
              <a:t>Inner loop: For each plan, fine-grained tasks dispatch, execution, and reflection</a:t>
            </a:r>
            <a:endParaRPr sz="1100">
              <a:solidFill>
                <a:srgbClr val="333333"/>
              </a:solidFill>
            </a:endParaRPr>
          </a:p>
          <a:p>
            <a:pPr marL="457200" lvl="0" indent="-298450" algn="l" rtl="0">
              <a:lnSpc>
                <a:spcPct val="115000"/>
              </a:lnSpc>
              <a:spcBef>
                <a:spcPts val="0"/>
              </a:spcBef>
              <a:spcAft>
                <a:spcPts val="0"/>
              </a:spcAft>
              <a:buClr>
                <a:srgbClr val="333333"/>
              </a:buClr>
              <a:buSzPts val="1100"/>
              <a:buChar char="●"/>
            </a:pPr>
            <a:r>
              <a:rPr lang="zh-CN" sz="1100" b="1" i="1">
                <a:solidFill>
                  <a:srgbClr val="1155CC"/>
                </a:solidFill>
              </a:rPr>
              <a:t>Privacy protection</a:t>
            </a:r>
            <a:r>
              <a:rPr lang="zh-CN" sz="1100">
                <a:solidFill>
                  <a:srgbClr val="333333"/>
                </a:solidFill>
              </a:rPr>
              <a:t>: Only data schema provided, sensitive operations executed locally</a:t>
            </a:r>
            <a:endParaRPr/>
          </a:p>
        </p:txBody>
      </p:sp>
      <p:sp>
        <p:nvSpPr>
          <p:cNvPr id="109" name="Google Shape;109;p13"/>
          <p:cNvSpPr txBox="1"/>
          <p:nvPr/>
        </p:nvSpPr>
        <p:spPr>
          <a:xfrm>
            <a:off x="311700" y="1152275"/>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zh-CN" b="1">
                <a:solidFill>
                  <a:srgbClr val="1155CC"/>
                </a:solidFill>
              </a:rPr>
              <a:t>[Overview of EHRFlow]</a:t>
            </a:r>
            <a:endParaRPr/>
          </a:p>
        </p:txBody>
      </p:sp>
      <p:pic>
        <p:nvPicPr>
          <p:cNvPr id="110" name="Google Shape;110;p13"/>
          <p:cNvPicPr preferRelativeResize="0"/>
          <p:nvPr/>
        </p:nvPicPr>
        <p:blipFill>
          <a:blip r:embed="rId3">
            <a:alphaModFix/>
          </a:blip>
          <a:stretch>
            <a:fillRect/>
          </a:stretch>
        </p:blipFill>
        <p:spPr>
          <a:xfrm>
            <a:off x="1425475" y="1942925"/>
            <a:ext cx="4464251" cy="3084424"/>
          </a:xfrm>
          <a:prstGeom prst="rect">
            <a:avLst/>
          </a:prstGeom>
          <a:noFill/>
          <a:ln>
            <a:noFill/>
          </a:ln>
        </p:spPr>
      </p:pic>
      <p:sp>
        <p:nvSpPr>
          <p:cNvPr id="111" name="Google Shape;111;p13"/>
          <p:cNvSpPr txBox="1"/>
          <p:nvPr/>
        </p:nvSpPr>
        <p:spPr>
          <a:xfrm>
            <a:off x="5889725" y="3220325"/>
            <a:ext cx="2283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200"/>
              <a:t>Illustration of plan and task decomposition and execution pipeline in the loop</a:t>
            </a:r>
            <a:endParaRPr sz="1200"/>
          </a:p>
        </p:txBody>
      </p:sp>
      <p:sp>
        <p:nvSpPr>
          <p:cNvPr id="112" name="Google Shape;112;p13"/>
          <p:cNvSpPr txBox="1">
            <a:spLocks noGrp="1"/>
          </p:cNvSpPr>
          <p:nvPr>
            <p:ph type="sldNum" idx="12"/>
          </p:nvPr>
        </p:nvSpPr>
        <p:spPr>
          <a:xfrm>
            <a:off x="8035200" y="4905000"/>
            <a:ext cx="1108800" cy="238500"/>
          </a:xfrm>
          <a:prstGeom prst="rect">
            <a:avLst/>
          </a:prstGeom>
        </p:spPr>
        <p:txBody>
          <a:bodyPr spcFirstLastPara="1" wrap="square" lIns="68575" tIns="34275" rIns="68575" bIns="34275" anchor="ctr" anchorCtr="0">
            <a:spAutoFit/>
          </a:bodyPr>
          <a:lstStyle/>
          <a:p>
            <a:pPr marL="0" lvl="0" indent="0" algn="r" rtl="0">
              <a:spcBef>
                <a:spcPts val="0"/>
              </a:spcBef>
              <a:spcAft>
                <a:spcPts val="0"/>
              </a:spcAft>
              <a:buNone/>
            </a:pPr>
            <a:fld id="{00000000-1234-1234-1234-123412341234}" type="slidenum">
              <a:rPr lang="en-US" altLang="zh-C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txBox="1">
            <a:spLocks noGrp="1"/>
          </p:cNvSpPr>
          <p:nvPr>
            <p:ph type="sldNum" idx="12"/>
          </p:nvPr>
        </p:nvSpPr>
        <p:spPr>
          <a:xfrm>
            <a:off x="8035200" y="4905000"/>
            <a:ext cx="1108800" cy="238500"/>
          </a:xfrm>
          <a:prstGeom prst="rect">
            <a:avLst/>
          </a:prstGeom>
        </p:spPr>
        <p:txBody>
          <a:bodyPr spcFirstLastPara="1" wrap="square" lIns="68575" tIns="34275" rIns="68575" bIns="34275" anchor="ctr" anchorCtr="0">
            <a:spAutoFit/>
          </a:bodyPr>
          <a:lstStyle/>
          <a:p>
            <a:pPr marL="0" lvl="0" indent="0" algn="r" rtl="0">
              <a:spcBef>
                <a:spcPts val="0"/>
              </a:spcBef>
              <a:spcAft>
                <a:spcPts val="0"/>
              </a:spcAft>
              <a:buNone/>
            </a:pPr>
            <a:fld id="{00000000-1234-1234-1234-123412341234}" type="slidenum">
              <a:rPr lang="en-US" altLang="zh-CN"/>
              <a:t>9</a:t>
            </a:fld>
            <a:endParaRPr/>
          </a:p>
        </p:txBody>
      </p:sp>
      <p:sp>
        <p:nvSpPr>
          <p:cNvPr id="128" name="Google Shape;128;p15"/>
          <p:cNvSpPr txBox="1"/>
          <p:nvPr/>
        </p:nvSpPr>
        <p:spPr>
          <a:xfrm>
            <a:off x="219018" y="508550"/>
            <a:ext cx="8999132" cy="27853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300" b="1" i="1" dirty="0">
                <a:solidFill>
                  <a:srgbClr val="3F51B5"/>
                </a:solidFill>
              </a:rPr>
              <a:t>Requirement: Please create a histogram of patient Feature Importance</a:t>
            </a:r>
            <a:r>
              <a:rPr lang="en-US" altLang="zh-CN" sz="1300" b="1" i="1" dirty="0">
                <a:solidFill>
                  <a:srgbClr val="3F51B5"/>
                </a:solidFill>
              </a:rPr>
              <a:t> for predicting 1-year patient mortality</a:t>
            </a:r>
            <a:endParaRPr sz="1300" b="1" i="1" dirty="0">
              <a:solidFill>
                <a:srgbClr val="3F51B5"/>
              </a:solidFill>
            </a:endParaRPr>
          </a:p>
          <a:p>
            <a:pPr marL="0" lvl="0" indent="0" algn="l" rtl="0">
              <a:spcBef>
                <a:spcPts val="0"/>
              </a:spcBef>
              <a:spcAft>
                <a:spcPts val="0"/>
              </a:spcAft>
              <a:buNone/>
            </a:pPr>
            <a:endParaRPr sz="1300" dirty="0"/>
          </a:p>
          <a:p>
            <a:pPr marL="0" lvl="0" indent="0" algn="l" rtl="0">
              <a:spcBef>
                <a:spcPts val="0"/>
              </a:spcBef>
              <a:spcAft>
                <a:spcPts val="0"/>
              </a:spcAft>
              <a:buNone/>
            </a:pPr>
            <a:r>
              <a:rPr lang="en-GB" altLang="zh-CN" sz="1300" b="1" dirty="0">
                <a:solidFill>
                  <a:srgbClr val="674EA7"/>
                </a:solidFill>
              </a:rPr>
              <a:t>A complex target that requires multi-step plans:</a:t>
            </a:r>
            <a:endParaRPr lang="en-GB" sz="1300" b="1" dirty="0">
              <a:solidFill>
                <a:srgbClr val="674EA7"/>
              </a:solidFill>
            </a:endParaRPr>
          </a:p>
          <a:p>
            <a:pPr marL="457200" lvl="0" indent="-311150" algn="l" rtl="0">
              <a:spcBef>
                <a:spcPts val="0"/>
              </a:spcBef>
              <a:spcAft>
                <a:spcPts val="0"/>
              </a:spcAft>
              <a:buSzPts val="1300"/>
              <a:buChar char="-"/>
            </a:pPr>
            <a:r>
              <a:rPr lang="en-GB" altLang="zh-CN" sz="1300" dirty="0"/>
              <a:t>Read data</a:t>
            </a:r>
            <a:endParaRPr lang="en-GB" sz="1300" dirty="0"/>
          </a:p>
          <a:p>
            <a:pPr marL="457200" lvl="0" indent="-311150" algn="l" rtl="0">
              <a:spcBef>
                <a:spcPts val="0"/>
              </a:spcBef>
              <a:spcAft>
                <a:spcPts val="0"/>
              </a:spcAft>
              <a:buSzPts val="1300"/>
              <a:buChar char="-"/>
            </a:pPr>
            <a:r>
              <a:rPr lang="zh-CN" sz="1300" dirty="0"/>
              <a:t>Preprocess data</a:t>
            </a:r>
            <a:endParaRPr sz="1300" dirty="0"/>
          </a:p>
          <a:p>
            <a:pPr marL="914400" lvl="1" indent="-311150" algn="l" rtl="0">
              <a:spcBef>
                <a:spcPts val="0"/>
              </a:spcBef>
              <a:spcAft>
                <a:spcPts val="0"/>
              </a:spcAft>
              <a:buSzPts val="1300"/>
              <a:buChar char="-"/>
            </a:pPr>
            <a:r>
              <a:rPr lang="zh-CN" sz="1300" dirty="0"/>
              <a:t>normalize</a:t>
            </a:r>
            <a:endParaRPr sz="1300" dirty="0"/>
          </a:p>
          <a:p>
            <a:pPr marL="914400" lvl="1" indent="-311150" algn="l" rtl="0">
              <a:spcBef>
                <a:spcPts val="0"/>
              </a:spcBef>
              <a:spcAft>
                <a:spcPts val="0"/>
              </a:spcAft>
              <a:buSzPts val="1300"/>
              <a:buChar char="-"/>
            </a:pPr>
            <a:r>
              <a:rPr lang="zh-CN" sz="1300" dirty="0"/>
              <a:t>imputation</a:t>
            </a:r>
            <a:endParaRPr sz="1300" dirty="0"/>
          </a:p>
          <a:p>
            <a:pPr marL="914400" lvl="1" indent="-311150" algn="l" rtl="0">
              <a:spcBef>
                <a:spcPts val="0"/>
              </a:spcBef>
              <a:spcAft>
                <a:spcPts val="0"/>
              </a:spcAft>
              <a:buSzPts val="1300"/>
              <a:buChar char="-"/>
            </a:pPr>
            <a:r>
              <a:rPr lang="zh-CN" sz="1300" dirty="0"/>
              <a:t>split dataset</a:t>
            </a:r>
            <a:endParaRPr sz="1300" dirty="0"/>
          </a:p>
          <a:p>
            <a:pPr marL="914400" lvl="1" indent="-311150" algn="l" rtl="0">
              <a:spcBef>
                <a:spcPts val="0"/>
              </a:spcBef>
              <a:spcAft>
                <a:spcPts val="0"/>
              </a:spcAft>
              <a:buSzPts val="1300"/>
              <a:buChar char="-"/>
            </a:pPr>
            <a:r>
              <a:rPr lang="zh-CN" sz="1300" dirty="0"/>
              <a:t>…</a:t>
            </a:r>
            <a:endParaRPr sz="1300" dirty="0"/>
          </a:p>
          <a:p>
            <a:pPr marL="457200" lvl="0" indent="-311150" algn="l" rtl="0">
              <a:spcBef>
                <a:spcPts val="0"/>
              </a:spcBef>
              <a:spcAft>
                <a:spcPts val="0"/>
              </a:spcAft>
              <a:buSzPts val="1300"/>
              <a:buChar char="-"/>
            </a:pPr>
            <a:r>
              <a:rPr lang="zh-CN" sz="1300" dirty="0"/>
              <a:t>Train </a:t>
            </a:r>
            <a:r>
              <a:rPr lang="en-US" altLang="zh-CN" sz="1300" dirty="0"/>
              <a:t>an interpretable</a:t>
            </a:r>
            <a:r>
              <a:rPr lang="zh-CN" sz="1300" dirty="0"/>
              <a:t> model</a:t>
            </a:r>
            <a:endParaRPr sz="1300" dirty="0"/>
          </a:p>
          <a:p>
            <a:pPr marL="457200" lvl="0" indent="-311150" algn="l" rtl="0">
              <a:spcBef>
                <a:spcPts val="0"/>
              </a:spcBef>
              <a:spcAft>
                <a:spcPts val="0"/>
              </a:spcAft>
              <a:buSzPts val="1300"/>
              <a:buChar char="-"/>
            </a:pPr>
            <a:r>
              <a:rPr lang="zh-CN" sz="1300" dirty="0"/>
              <a:t>Inference</a:t>
            </a:r>
            <a:endParaRPr sz="1300" dirty="0"/>
          </a:p>
          <a:p>
            <a:pPr marL="457200" lvl="0" indent="-311150" algn="l" rtl="0">
              <a:spcBef>
                <a:spcPts val="0"/>
              </a:spcBef>
              <a:spcAft>
                <a:spcPts val="0"/>
              </a:spcAft>
              <a:buSzPts val="1300"/>
              <a:buChar char="-"/>
            </a:pPr>
            <a:r>
              <a:rPr lang="zh-CN" sz="1300" dirty="0"/>
              <a:t>Extract </a:t>
            </a:r>
            <a:r>
              <a:rPr lang="en-US" altLang="zh-CN" sz="1300" dirty="0"/>
              <a:t>model’s</a:t>
            </a:r>
            <a:r>
              <a:rPr lang="zh-CN" sz="1300" dirty="0"/>
              <a:t> feature importance outputs</a:t>
            </a:r>
            <a:endParaRPr sz="1300" dirty="0"/>
          </a:p>
          <a:p>
            <a:pPr marL="457200" lvl="0" indent="-311150" algn="l" rtl="0">
              <a:spcBef>
                <a:spcPts val="0"/>
              </a:spcBef>
              <a:spcAft>
                <a:spcPts val="0"/>
              </a:spcAft>
              <a:buSzPts val="1300"/>
              <a:buChar char="-"/>
            </a:pPr>
            <a:r>
              <a:rPr lang="zh-CN" sz="1300" dirty="0"/>
              <a:t>Plot the figure</a:t>
            </a:r>
            <a:endParaRPr sz="13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1609</Words>
  <Application>Microsoft Office PowerPoint</Application>
  <PresentationFormat>On-screen Show (16:9)</PresentationFormat>
  <Paragraphs>145</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Consolas</vt:lpstr>
      <vt:lpstr>Georgia</vt:lpstr>
      <vt:lpstr>Office Theme</vt:lpstr>
      <vt:lpstr>EHRFlow: A Large Language Model-Driven Iterative Multi-Agent Electronic Health Record Data Analysis Workflow</vt:lpstr>
      <vt:lpstr>Table of Contents</vt:lpstr>
      <vt:lpstr>Background: Electronic Health Record (EHR)</vt:lpstr>
      <vt:lpstr>Motivation</vt:lpstr>
      <vt:lpstr>Motivation</vt:lpstr>
      <vt:lpstr>Methodology</vt:lpstr>
      <vt:lpstr>Methodology</vt:lpstr>
      <vt:lpstr>Methodology</vt:lpstr>
      <vt:lpstr>PowerPoint Presentation</vt:lpstr>
      <vt:lpstr>PowerPoint Presentation</vt:lpstr>
      <vt:lpstr>PowerPoint Presentation</vt:lpstr>
      <vt:lpstr>PowerPoint Presentation</vt:lpstr>
      <vt:lpstr>Future Work</vt:lpstr>
      <vt:lpstr>Leading Authors</vt:lpstr>
      <vt:lpstr>EHRFlow: A Large Language Model-Driven Iterative Multi-Agent Electronic Health Record Data Analysis Workflow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EHRFlow: A Large Language Model-Driven Iterative Multi-Agent Electronic Health Record Data Analysis Workflow</dc:title>
  <cp:lastModifiedBy>Junyi Gao</cp:lastModifiedBy>
  <cp:revision>1</cp:revision>
  <dcterms:modified xsi:type="dcterms:W3CDTF">2024-09-16T13:34:21Z</dcterms:modified>
</cp:coreProperties>
</file>